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Đức Huỳnh" userId="abe9798125349d01" providerId="LiveId" clId="{B8133A86-D00E-4B97-BAFD-0C037136231D}"/>
    <pc:docChg chg="custSel delSld modSld">
      <pc:chgData name="Đức Huỳnh" userId="abe9798125349d01" providerId="LiveId" clId="{B8133A86-D00E-4B97-BAFD-0C037136231D}" dt="2026-05-24T14:59:03.603" v="13" actId="114"/>
      <pc:docMkLst>
        <pc:docMk/>
      </pc:docMkLst>
      <pc:sldChg chg="delSp modSp mod">
        <pc:chgData name="Đức Huỳnh" userId="abe9798125349d01" providerId="LiveId" clId="{B8133A86-D00E-4B97-BAFD-0C037136231D}" dt="2026-05-24T14:55:49.030" v="4" actId="478"/>
        <pc:sldMkLst>
          <pc:docMk/>
          <pc:sldMk cId="0" sldId="256"/>
        </pc:sldMkLst>
        <pc:spChg chg="del">
          <ac:chgData name="Đức Huỳnh" userId="abe9798125349d01" providerId="LiveId" clId="{B8133A86-D00E-4B97-BAFD-0C037136231D}" dt="2026-05-24T14:55:16.222" v="0" actId="478"/>
          <ac:spMkLst>
            <pc:docMk/>
            <pc:sldMk cId="0" sldId="256"/>
            <ac:spMk id="3" creationId="{00000000-0000-0000-0000-000000000000}"/>
          </ac:spMkLst>
        </pc:spChg>
        <pc:spChg chg="del">
          <ac:chgData name="Đức Huỳnh" userId="abe9798125349d01" providerId="LiveId" clId="{B8133A86-D00E-4B97-BAFD-0C037136231D}" dt="2026-05-24T14:55:42.207" v="2" actId="478"/>
          <ac:spMkLst>
            <pc:docMk/>
            <pc:sldMk cId="0" sldId="256"/>
            <ac:spMk id="5" creationId="{00000000-0000-0000-0000-000000000000}"/>
          </ac:spMkLst>
        </pc:spChg>
        <pc:spChg chg="del">
          <ac:chgData name="Đức Huỳnh" userId="abe9798125349d01" providerId="LiveId" clId="{B8133A86-D00E-4B97-BAFD-0C037136231D}" dt="2026-05-24T14:55:45.897" v="3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Đức Huỳnh" userId="abe9798125349d01" providerId="LiveId" clId="{B8133A86-D00E-4B97-BAFD-0C037136231D}" dt="2026-05-24T14:55:49.030" v="4" actId="478"/>
          <ac:spMkLst>
            <pc:docMk/>
            <pc:sldMk cId="0" sldId="256"/>
            <ac:spMk id="10" creationId="{00000000-0000-0000-0000-000000000000}"/>
          </ac:spMkLst>
        </pc:spChg>
        <pc:picChg chg="mod">
          <ac:chgData name="Đức Huỳnh" userId="abe9798125349d01" providerId="LiveId" clId="{B8133A86-D00E-4B97-BAFD-0C037136231D}" dt="2026-05-24T14:55:22.013" v="1" actId="14100"/>
          <ac:picMkLst>
            <pc:docMk/>
            <pc:sldMk cId="0" sldId="256"/>
            <ac:picMk id="2" creationId="{00000000-0000-0000-0000-000000000000}"/>
          </ac:picMkLst>
        </pc:picChg>
      </pc:sldChg>
      <pc:sldChg chg="modSp mod">
        <pc:chgData name="Đức Huỳnh" userId="abe9798125349d01" providerId="LiveId" clId="{B8133A86-D00E-4B97-BAFD-0C037136231D}" dt="2026-05-24T14:55:59.695" v="6" actId="403"/>
        <pc:sldMkLst>
          <pc:docMk/>
          <pc:sldMk cId="0" sldId="257"/>
        </pc:sldMkLst>
        <pc:spChg chg="mod">
          <ac:chgData name="Đức Huỳnh" userId="abe9798125349d01" providerId="LiveId" clId="{B8133A86-D00E-4B97-BAFD-0C037136231D}" dt="2026-05-24T14:55:59.695" v="6" actId="403"/>
          <ac:spMkLst>
            <pc:docMk/>
            <pc:sldMk cId="0" sldId="257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4T14:55:59.695" v="6" actId="403"/>
          <ac:spMkLst>
            <pc:docMk/>
            <pc:sldMk cId="0" sldId="257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4T14:55:59.695" v="6" actId="403"/>
          <ac:spMkLst>
            <pc:docMk/>
            <pc:sldMk cId="0" sldId="257"/>
            <ac:spMk id="1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4T14:55:59.695" v="6" actId="403"/>
          <ac:spMkLst>
            <pc:docMk/>
            <pc:sldMk cId="0" sldId="257"/>
            <ac:spMk id="19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4T14:58:24.356" v="9" actId="2710"/>
        <pc:sldMkLst>
          <pc:docMk/>
          <pc:sldMk cId="0" sldId="259"/>
        </pc:sldMkLst>
        <pc:spChg chg="mod">
          <ac:chgData name="Đức Huỳnh" userId="abe9798125349d01" providerId="LiveId" clId="{B8133A86-D00E-4B97-BAFD-0C037136231D}" dt="2026-05-24T14:58:24.356" v="9" actId="2710"/>
          <ac:spMkLst>
            <pc:docMk/>
            <pc:sldMk cId="0" sldId="259"/>
            <ac:spMk id="7" creationId="{00000000-0000-0000-0000-000000000000}"/>
          </ac:spMkLst>
        </pc:spChg>
      </pc:sldChg>
      <pc:sldChg chg="del">
        <pc:chgData name="Đức Huỳnh" userId="abe9798125349d01" providerId="LiveId" clId="{B8133A86-D00E-4B97-BAFD-0C037136231D}" dt="2026-05-24T14:58:27.943" v="10" actId="47"/>
        <pc:sldMkLst>
          <pc:docMk/>
          <pc:sldMk cId="0" sldId="260"/>
        </pc:sldMkLst>
      </pc:sldChg>
      <pc:sldChg chg="modSp mod">
        <pc:chgData name="Đức Huỳnh" userId="abe9798125349d01" providerId="LiveId" clId="{B8133A86-D00E-4B97-BAFD-0C037136231D}" dt="2026-05-24T14:58:49.807" v="12" actId="207"/>
        <pc:sldMkLst>
          <pc:docMk/>
          <pc:sldMk cId="0" sldId="262"/>
        </pc:sldMkLst>
        <pc:spChg chg="mod">
          <ac:chgData name="Đức Huỳnh" userId="abe9798125349d01" providerId="LiveId" clId="{B8133A86-D00E-4B97-BAFD-0C037136231D}" dt="2026-05-24T14:58:47.491" v="11" actId="207"/>
          <ac:spMkLst>
            <pc:docMk/>
            <pc:sldMk cId="0" sldId="262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4T14:58:49.807" v="12" actId="207"/>
          <ac:spMkLst>
            <pc:docMk/>
            <pc:sldMk cId="0" sldId="262"/>
            <ac:spMk id="10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4T14:59:03.603" v="13" actId="114"/>
        <pc:sldMkLst>
          <pc:docMk/>
          <pc:sldMk cId="0" sldId="265"/>
        </pc:sldMkLst>
        <pc:spChg chg="mod">
          <ac:chgData name="Đức Huỳnh" userId="abe9798125349d01" providerId="LiveId" clId="{B8133A86-D00E-4B97-BAFD-0C037136231D}" dt="2026-05-24T14:59:03.603" v="13" actId="114"/>
          <ac:spMkLst>
            <pc:docMk/>
            <pc:sldMk cId="0" sldId="26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483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warm_inspirational_illustration_photorealis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rgbClr val="A52619">
              <a:alpha val="88000"/>
            </a:srgbClr>
          </a:solidFill>
          <a:ln w="12700">
            <a:solidFill>
              <a:srgbClr val="A5261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12344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Năm nhớ Bác - Sống đẹp, sống có ích</a:t>
            </a:r>
            <a:endParaRPr lang="en-US" sz="3300" dirty="0"/>
          </a:p>
        </p:txBody>
      </p:sp>
      <p:sp>
        <p:nvSpPr>
          <p:cNvPr id="8" name="Shape 5"/>
          <p:cNvSpPr/>
          <p:nvPr/>
        </p:nvSpPr>
        <p:spPr>
          <a:xfrm>
            <a:off x="749808" y="3154680"/>
            <a:ext cx="2194560" cy="0"/>
          </a:xfrm>
          <a:prstGeom prst="line">
            <a:avLst/>
          </a:prstGeom>
          <a:noFill/>
          <a:ln w="508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3429000"/>
            <a:ext cx="4846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 hoạt chi đoàn gắn với kỷ niệm Ngày sinh Chủ tịch Hồ Chí Minh (19/05)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Khung sinh hoạt đề xuất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6012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8755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mở chủ đề bằng hình ảnh/câu hỏi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56616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7E6"/>
          </a:solidFill>
          <a:ln w="1397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79476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79476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Nhận thức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2219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Tìm hiểu ngày lễ, sự kiện trọng tâm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2940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62940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Trao đổi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65683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 quan điểm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23544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7E6"/>
          </a:solidFill>
          <a:ln w="1397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46404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46404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Hành động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49147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 kết việc làm cụ thể sau sinh hoạt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Mục tiêu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 buổi sinh hoạt, đoàn viên có thể: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51560" y="1901952"/>
            <a:ext cx="411480" cy="411480"/>
          </a:xfrm>
          <a:prstGeom prst="ellipse">
            <a:avLst/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51560" y="200253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45920" y="184708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Tìm hiểu ý nghĩa việc học tập và làm theo tư tưởng, đạo đức, phong cách Hồ Chí Minh.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292608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51560" y="3136392"/>
            <a:ext cx="411480" cy="411480"/>
          </a:xfrm>
          <a:prstGeom prst="ellipse">
            <a:avLst/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1560" y="323697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45920" y="308152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Liên hệ các phẩm chất cần rèn luyện của đoàn viên trong học tập, lao động và ứng xử.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416052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051560" y="4370832"/>
            <a:ext cx="411480" cy="411480"/>
          </a:xfrm>
          <a:prstGeom prst="ellipse">
            <a:avLst/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51560" y="447141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45920" y="431596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Chuyển hóa nội dung học Bác thành cam kết hành động cụ thể, đo lường được.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Bối cảnh và ý nghĩa chủ đề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4069080" cy="452628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ide_warm_inspirational_illustration_photorealis_batch_4.png"/>
          <p:cNvPicPr>
            <a:picLocks noChangeAspect="1"/>
          </p:cNvPicPr>
          <p:nvPr/>
        </p:nvPicPr>
        <p:blipFill>
          <a:blip r:embed="rId3"/>
          <a:srcRect l="24952" r="24952"/>
          <a:stretch/>
        </p:blipFill>
        <p:spPr>
          <a:xfrm>
            <a:off x="868680" y="1325880"/>
            <a:ext cx="37033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12080" y="1234440"/>
            <a:ext cx="62179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532120" y="1600200"/>
            <a:ext cx="5440680" cy="3337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Ngày 19/05 là dịp quan trọng để tuổi trẻ tưởng nhớ Chủ tịch Hồ Chí Minh.
• Học tập và làm theo Bác cần được thực hiện bằng những việc nhỏ, bền bỉ, thiết thực.
• Các phẩm chất gần gũi với sinh viên gồm: trung thực, tiết kiệm, trách nhiệm, khiêm tốn, tự học và phụng sự cộng đồng.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526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Câu hỏi thảo luận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77240" y="1143000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ý: chia nhóm 4-6 đoàn viên, thảo luận 8-10 phút và cử đại diện trình bày.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68680" y="1828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19842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874520" y="19476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Trong môi trường đại học, “nói đi đôi với làm” nên được hiểu như thế nào?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68680" y="2971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1272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874520" y="30906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Một thói quen nhỏ nào nếu duy trì 30 ngày sẽ giúp đoàn viên tiến bộ rõ rệt?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68680" y="4114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42702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874520" y="42336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 đoàn có thể lan tỏa việc học Bác bằng cách nào để tránh hình thức?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Hoạt động sinh hoạt gợi ý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68680" y="1325880"/>
            <a:ext cx="10424160" cy="1828800"/>
          </a:xfrm>
          <a:prstGeom prst="roundRect">
            <a:avLst>
              <a:gd name="adj" fmla="val 5000"/>
            </a:avLst>
          </a:prstGeom>
          <a:solidFill>
            <a:srgbClr val="FFF7E6"/>
          </a:solidFill>
          <a:ln w="1524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34440" y="1719072"/>
            <a:ext cx="964692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Thử thách “30 ngày sống đẹp”: mỗi đoàn viên chọn 01 thói quen tốt để thực hiện liên tục và báo cáo kết quả cuối tháng.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14400" y="3794760"/>
            <a:ext cx="2468880" cy="685800"/>
          </a:xfrm>
          <a:prstGeom prst="chevron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 nhanh: ảnh/tư liệu/câu hỏi gợi mở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703320" y="3794760"/>
            <a:ext cx="2468880" cy="685800"/>
          </a:xfrm>
          <a:prstGeom prst="chevron">
            <a:avLst/>
          </a:prstGeom>
          <a:solidFill>
            <a:srgbClr val="A5261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81304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ghi ý tưởng chính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492240" y="3794760"/>
            <a:ext cx="2468880" cy="685800"/>
          </a:xfrm>
          <a:prstGeom prst="chevron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60196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Đại diện nhóm trình bày trong 2-3 phút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9281160" y="3794760"/>
            <a:ext cx="2468880" cy="685800"/>
          </a:xfrm>
          <a:prstGeom prst="chevron">
            <a:avLst/>
          </a:prstGeom>
          <a:solidFill>
            <a:srgbClr val="A5261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390888" y="39502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 thư chi đoàn chốt thông điệp và giao nhiệm vụ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nhiệm vụ sau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899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Mỗi đoàn viên viết 01 cam kết hành động học Bác trong tháng.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5488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78231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 đoàn lập bảng theo dõi việc tốt, thói quen tốt.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5820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1B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48563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chia sẻ 03 câu chuyện đẹp trong chi đoàn hoặc trong trường.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526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kịch bản tổ chức 45 phút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14400" y="123444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35331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5’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463040"/>
            <a:ext cx="685800" cy="0"/>
          </a:xfrm>
          <a:prstGeom prst="line">
            <a:avLst/>
          </a:prstGeom>
          <a:noFill/>
          <a:ln w="254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71800" y="128930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Ổn định, giới thiệu chủ đề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914400" y="205740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14400" y="217627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148840" y="2286000"/>
            <a:ext cx="685800" cy="0"/>
          </a:xfrm>
          <a:prstGeom prst="line">
            <a:avLst/>
          </a:prstGeom>
          <a:noFill/>
          <a:ln w="254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971800" y="211226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 bằng câu hỏi/hình ảnh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14400" y="288036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4400" y="299923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148840" y="3108960"/>
            <a:ext cx="685800" cy="0"/>
          </a:xfrm>
          <a:prstGeom prst="line">
            <a:avLst/>
          </a:prstGeom>
          <a:noFill/>
          <a:ln w="254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971800" y="293522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Trình bày nội dung trọng tâm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82219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148840" y="3931920"/>
            <a:ext cx="685800" cy="0"/>
          </a:xfrm>
          <a:prstGeom prst="line">
            <a:avLst/>
          </a:prstGeom>
          <a:noFill/>
          <a:ln w="254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971800" y="375818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14400" y="452628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A52619"/>
          </a:solidFill>
          <a:ln w="12700">
            <a:solidFill>
              <a:srgbClr val="A526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4400" y="464515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148840" y="4754880"/>
            <a:ext cx="685800" cy="0"/>
          </a:xfrm>
          <a:prstGeom prst="line">
            <a:avLst/>
          </a:prstGeom>
          <a:noFill/>
          <a:ln w="25400">
            <a:solidFill>
              <a:srgbClr val="F1B4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971800" y="45811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Chốt thông điệp, giao nhiệm vụ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05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warm_inspirational_illustration_photorealis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52619">
              <a:alpha val="82000"/>
            </a:srgbClr>
          </a:solidFill>
          <a:ln w="12700">
            <a:solidFill>
              <a:srgbClr val="A5261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1005840" y="1143000"/>
            <a:ext cx="10058400" cy="4297680"/>
          </a:xfrm>
          <a:prstGeom prst="roundRect">
            <a:avLst>
              <a:gd name="adj" fmla="val 2553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417320" y="16916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Thông điệp kết thúc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5920" y="2514600"/>
            <a:ext cx="8869680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Học Bác không bắt đầu từ điều lớn lao, mà từ việc nhỏ được làm nghiêm túc mỗi ngày.</a:t>
            </a:r>
            <a:endParaRPr lang="en-US" sz="2400" i="1" dirty="0"/>
          </a:p>
        </p:txBody>
      </p:sp>
      <p:sp>
        <p:nvSpPr>
          <p:cNvPr id="7" name="Text 4"/>
          <p:cNvSpPr/>
          <p:nvPr/>
        </p:nvSpPr>
        <p:spPr>
          <a:xfrm>
            <a:off x="1828800" y="416052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Đề nghị chi đoàn ghi nhận cam kết sau sinh hoạt và theo dõi kết quả thực hiện trong tháng.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840480" y="58978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Trân trọng cảm ơn!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646</Words>
  <Application>Microsoft Office PowerPoint</Application>
  <PresentationFormat>Widescreen</PresentationFormat>
  <Paragraphs>84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Đoàn Trường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Tháng Năm nhớ Bác - Sống đẹp, sống có ích</dc:title>
  <dc:subject>Tài liệu sinh hoạt chi đoàn Tháng 05</dc:subject>
  <dc:creator>Đoàn Trường</dc:creator>
  <cp:lastModifiedBy>Đức Huỳnh</cp:lastModifiedBy>
  <cp:revision>1</cp:revision>
  <dcterms:created xsi:type="dcterms:W3CDTF">2026-05-23T11:40:55Z</dcterms:created>
  <dcterms:modified xsi:type="dcterms:W3CDTF">2026-05-24T14:59:05Z</dcterms:modified>
</cp:coreProperties>
</file>