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Đức Huỳnh" userId="abe9798125349d01" providerId="LiveId" clId="{B8133A86-D00E-4B97-BAFD-0C037136231D}"/>
    <pc:docChg chg="custSel delSld modSld">
      <pc:chgData name="Đức Huỳnh" userId="abe9798125349d01" providerId="LiveId" clId="{B8133A86-D00E-4B97-BAFD-0C037136231D}" dt="2026-05-24T14:20:52.107" v="123" actId="14100"/>
      <pc:docMkLst>
        <pc:docMk/>
      </pc:docMkLst>
      <pc:sldChg chg="delSp modSp mod">
        <pc:chgData name="Đức Huỳnh" userId="abe9798125349d01" providerId="LiveId" clId="{B8133A86-D00E-4B97-BAFD-0C037136231D}" dt="2026-05-24T14:20:52.107" v="123" actId="14100"/>
        <pc:sldMkLst>
          <pc:docMk/>
          <pc:sldMk cId="0" sldId="256"/>
        </pc:sldMkLst>
        <pc:spChg chg="del">
          <ac:chgData name="Đức Huỳnh" userId="abe9798125349d01" providerId="LiveId" clId="{B8133A86-D00E-4B97-BAFD-0C037136231D}" dt="2026-05-23T12:05:59.524" v="2" actId="478"/>
          <ac:spMkLst>
            <pc:docMk/>
            <pc:sldMk cId="0" sldId="256"/>
            <ac:spMk id="3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5:56.562" v="0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5:58.833" v="1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17.157" v="15" actId="27636"/>
          <ac:spMkLst>
            <pc:docMk/>
            <pc:sldMk cId="0" sldId="256"/>
            <ac:spMk id="9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6:07.877" v="3" actId="478"/>
          <ac:spMkLst>
            <pc:docMk/>
            <pc:sldMk cId="0" sldId="256"/>
            <ac:spMk id="10" creationId="{00000000-0000-0000-0000-000000000000}"/>
          </ac:spMkLst>
        </pc:spChg>
        <pc:picChg chg="mod">
          <ac:chgData name="Đức Huỳnh" userId="abe9798125349d01" providerId="LiveId" clId="{B8133A86-D00E-4B97-BAFD-0C037136231D}" dt="2026-05-24T14:20:52.107" v="123" actId="14100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Đức Huỳnh" userId="abe9798125349d01" providerId="LiveId" clId="{B8133A86-D00E-4B97-BAFD-0C037136231D}" dt="2026-05-23T12:06:31.493" v="19" actId="403"/>
        <pc:sldMkLst>
          <pc:docMk/>
          <pc:sldMk cId="0" sldId="257"/>
        </pc:sldMkLst>
        <pc:spChg chg="mod">
          <ac:chgData name="Đức Huỳnh" userId="abe9798125349d01" providerId="LiveId" clId="{B8133A86-D00E-4B97-BAFD-0C037136231D}" dt="2026-05-23T12:06:26.226" v="18" actId="404"/>
          <ac:spMkLst>
            <pc:docMk/>
            <pc:sldMk cId="0" sldId="257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31.493" v="19" actId="403"/>
          <ac:spMkLst>
            <pc:docMk/>
            <pc:sldMk cId="0" sldId="257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26.226" v="18" actId="404"/>
          <ac:spMkLst>
            <pc:docMk/>
            <pc:sldMk cId="0" sldId="257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31.493" v="19" actId="403"/>
          <ac:spMkLst>
            <pc:docMk/>
            <pc:sldMk cId="0" sldId="257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26.226" v="18" actId="404"/>
          <ac:spMkLst>
            <pc:docMk/>
            <pc:sldMk cId="0" sldId="257"/>
            <ac:spMk id="14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31.493" v="19" actId="403"/>
          <ac:spMkLst>
            <pc:docMk/>
            <pc:sldMk cId="0" sldId="257"/>
            <ac:spMk id="1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26.226" v="18" actId="404"/>
          <ac:spMkLst>
            <pc:docMk/>
            <pc:sldMk cId="0" sldId="257"/>
            <ac:spMk id="1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6:31.493" v="19" actId="403"/>
          <ac:spMkLst>
            <pc:docMk/>
            <pc:sldMk cId="0" sldId="257"/>
            <ac:spMk id="19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7:05.998" v="44" actId="1038"/>
        <pc:sldMkLst>
          <pc:docMk/>
          <pc:sldMk cId="0" sldId="258"/>
        </pc:sldMkLst>
        <pc:spChg chg="mod">
          <ac:chgData name="Đức Huỳnh" userId="abe9798125349d01" providerId="LiveId" clId="{B8133A86-D00E-4B97-BAFD-0C037136231D}" dt="2026-05-23T12:07:05.998" v="44" actId="1038"/>
          <ac:spMkLst>
            <pc:docMk/>
            <pc:sldMk cId="0" sldId="258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7:05.998" v="44" actId="1038"/>
          <ac:spMkLst>
            <pc:docMk/>
            <pc:sldMk cId="0" sldId="258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7:05.998" v="44" actId="1038"/>
          <ac:spMkLst>
            <pc:docMk/>
            <pc:sldMk cId="0" sldId="258"/>
            <ac:spMk id="16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15:04.689" v="48" actId="403"/>
        <pc:sldMkLst>
          <pc:docMk/>
          <pc:sldMk cId="0" sldId="259"/>
        </pc:sldMkLst>
        <pc:spChg chg="mod">
          <ac:chgData name="Đức Huỳnh" userId="abe9798125349d01" providerId="LiveId" clId="{B8133A86-D00E-4B97-BAFD-0C037136231D}" dt="2026-05-23T12:15:04.689" v="48" actId="403"/>
          <ac:spMkLst>
            <pc:docMk/>
            <pc:sldMk cId="0" sldId="259"/>
            <ac:spMk id="7" creationId="{00000000-0000-0000-0000-000000000000}"/>
          </ac:spMkLst>
        </pc:spChg>
      </pc:sldChg>
      <pc:sldChg chg="del">
        <pc:chgData name="Đức Huỳnh" userId="abe9798125349d01" providerId="LiveId" clId="{B8133A86-D00E-4B97-BAFD-0C037136231D}" dt="2026-05-23T12:15:14.246" v="49" actId="47"/>
        <pc:sldMkLst>
          <pc:docMk/>
          <pc:sldMk cId="0" sldId="260"/>
        </pc:sldMkLst>
      </pc:sldChg>
      <pc:sldChg chg="modSp mod">
        <pc:chgData name="Đức Huỳnh" userId="abe9798125349d01" providerId="LiveId" clId="{B8133A86-D00E-4B97-BAFD-0C037136231D}" dt="2026-05-23T12:15:42.489" v="91" actId="403"/>
        <pc:sldMkLst>
          <pc:docMk/>
          <pc:sldMk cId="0" sldId="261"/>
        </pc:sldMkLst>
        <pc:spChg chg="mod">
          <ac:chgData name="Đức Huỳnh" userId="abe9798125349d01" providerId="LiveId" clId="{B8133A86-D00E-4B97-BAFD-0C037136231D}" dt="2026-05-23T12:15:42.489" v="91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29.629" v="89" actId="1035"/>
          <ac:spMkLst>
            <pc:docMk/>
            <pc:sldMk cId="0" sldId="261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29.629" v="89" actId="1035"/>
          <ac:spMkLst>
            <pc:docMk/>
            <pc:sldMk cId="0" sldId="261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29.629" v="89" actId="1035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15:58.954" v="116" actId="1037"/>
        <pc:sldMkLst>
          <pc:docMk/>
          <pc:sldMk cId="0" sldId="262"/>
        </pc:sldMkLst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5:58.954" v="116" actId="1037"/>
          <ac:spMkLst>
            <pc:docMk/>
            <pc:sldMk cId="0" sldId="262"/>
            <ac:spMk id="13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16:07.472" v="119" actId="27636"/>
        <pc:sldMkLst>
          <pc:docMk/>
          <pc:sldMk cId="0" sldId="263"/>
        </pc:sldMkLst>
        <pc:spChg chg="mod">
          <ac:chgData name="Đức Huỳnh" userId="abe9798125349d01" providerId="LiveId" clId="{B8133A86-D00E-4B97-BAFD-0C037136231D}" dt="2026-05-23T12:16:07.468" v="118" actId="403"/>
          <ac:spMkLst>
            <pc:docMk/>
            <pc:sldMk cId="0" sldId="263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6:07.468" v="118" actId="403"/>
          <ac:spMkLst>
            <pc:docMk/>
            <pc:sldMk cId="0" sldId="263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6:07.472" v="119" actId="27636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17:12.959" v="122" actId="403"/>
        <pc:sldMkLst>
          <pc:docMk/>
          <pc:sldMk cId="0" sldId="265"/>
        </pc:sldMkLst>
        <pc:spChg chg="mod">
          <ac:chgData name="Đức Huỳnh" userId="abe9798125349d01" providerId="LiveId" clId="{B8133A86-D00E-4B97-BAFD-0C037136231D}" dt="2026-05-23T12:16:27.080" v="121" actId="1076"/>
          <ac:spMkLst>
            <pc:docMk/>
            <pc:sldMk cId="0" sldId="265"/>
            <ac:spMk id="3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6:25.365" v="120" actId="114"/>
          <ac:spMkLst>
            <pc:docMk/>
            <pc:sldMk cId="0" sldId="265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17:12.959" v="122" actId="403"/>
          <ac:spMkLst>
            <pc:docMk/>
            <pc:sldMk cId="0" sldId="265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97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optimistic_semi_realistic_digital_illus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0E6E5B">
              <a:alpha val="88000"/>
            </a:srgbClr>
          </a:solidFill>
          <a:ln w="12700">
            <a:solidFill>
              <a:srgbClr val="0E6E5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2344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 sông liền một dải - Tuổi trẻ tiếp bước hòa bình</a:t>
            </a:r>
            <a:endParaRPr lang="en-US" sz="3300" dirty="0"/>
          </a:p>
        </p:txBody>
      </p:sp>
      <p:sp>
        <p:nvSpPr>
          <p:cNvPr id="8" name="Shape 5"/>
          <p:cNvSpPr/>
          <p:nvPr/>
        </p:nvSpPr>
        <p:spPr>
          <a:xfrm>
            <a:off x="749808" y="3154680"/>
            <a:ext cx="2194560" cy="0"/>
          </a:xfrm>
          <a:prstGeom prst="line">
            <a:avLst/>
          </a:prstGeom>
          <a:noFill/>
          <a:ln w="508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3429000"/>
            <a:ext cx="4846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hoạt chi đoàn gắn với Ngày Giải phóng miền Nam, thống nhất đất nước (30/04)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Khung sinh hoạt đề xuất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8755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mở chủ đề bằng hình ảnh/câu hỏi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56616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E9FFF7"/>
          </a:solidFill>
          <a:ln w="1397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9476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79476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thức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82219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Tìm hiểu ngày lễ, sự kiện trọng tâm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2940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62940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Trao đổi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65683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 quan điểm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23544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E9FFF7"/>
          </a:solidFill>
          <a:ln w="1397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46404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46404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Hành động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49147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 kết việc làm cụ thể sau sinh hoạt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Mục tiêu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 buổi sinh hoạt, đoàn viên có thể: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51560" y="1901952"/>
            <a:ext cx="411480" cy="411480"/>
          </a:xfrm>
          <a:prstGeom prst="ellipse">
            <a:avLst/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1560" y="200253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554480" y="195884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Hiểu ý nghĩa lịch sử của ngày 30/04/1975 đối với độc lập, thống nhất đất nước.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292608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51560" y="3136392"/>
            <a:ext cx="411480" cy="411480"/>
          </a:xfrm>
          <a:prstGeom prst="ellipse">
            <a:avLst/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23697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554480" y="319328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thức giá trị của hòa bình, thống nhất và trách nhiệm bảo vệ thành quả cách mạng.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" y="416052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51560" y="4370832"/>
            <a:ext cx="411480" cy="411480"/>
          </a:xfrm>
          <a:prstGeom prst="ellipse">
            <a:avLst/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1560" y="447141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554480" y="442772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Khơi dậy ý thức học tập, lao động sáng tạo để góp phần dựng xây đất nước.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Bối cảnh và ý nghĩa chủ đề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4069080" cy="4526280"/>
          </a:xfrm>
          <a:prstGeom prst="rect">
            <a:avLst/>
          </a:prstGeom>
          <a:solidFill>
            <a:srgbClr val="E9FFF7"/>
          </a:solidFill>
          <a:ln w="12700">
            <a:solidFill>
              <a:srgbClr val="E9FF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bright_optimistic_semi_realistic_digital_illus_batch_3.png"/>
          <p:cNvPicPr>
            <a:picLocks noChangeAspect="1"/>
          </p:cNvPicPr>
          <p:nvPr/>
        </p:nvPicPr>
        <p:blipFill>
          <a:blip r:embed="rId3"/>
          <a:srcRect l="24952" r="24952"/>
          <a:stretch/>
        </p:blipFill>
        <p:spPr>
          <a:xfrm>
            <a:off x="868680" y="1325880"/>
            <a:ext cx="37033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12080" y="1234440"/>
            <a:ext cx="62179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532120" y="1600200"/>
            <a:ext cx="5440680" cy="3337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30/04/1975 là mốc son chấm dứt chiến tranh, mở ra thời kỳ đất nước thống nhất.
• Hòa bình không chỉ là kết quả của lịch sử mà còn là điều kiện để thế hệ trẻ học tập, sáng tạo và hội nhập.
• Tri ân quá khứ cần gắn với trách nhiệm hiện tại: sống có ích, học tập nghiêm túc, bảo vệ chủ quyền và đoàn kết dân tộc.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6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Câu hỏi thảo luận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77240" y="114300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ý: chia nhóm 4-6 đoàn viên, thảo luận 8-10 phút và cử đại diện trình bày.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1984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651000" y="19984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Hòa bình có ý nghĩa như thế nào đối với việc học tập và phát triển của sinh viên hôm nay?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868680" y="2971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127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51000" y="31414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viên cần làm gì để phản bác thông tin sai lệch về lịch sử dân tộc?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68680" y="4114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4270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51000" y="42844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Làm sao để sinh hoạt lịch sử trở nên gần gũi, hấp dẫn với sinh viên?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Hoạt động sinh hoạt gợi ý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325880"/>
            <a:ext cx="10424160" cy="1828800"/>
          </a:xfrm>
          <a:prstGeom prst="roundRect">
            <a:avLst>
              <a:gd name="adj" fmla="val 5000"/>
            </a:avLst>
          </a:prstGeom>
          <a:solidFill>
            <a:srgbClr val="E9FFF7"/>
          </a:solidFill>
          <a:ln w="1524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34440" y="1719072"/>
            <a:ext cx="964692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Hoạt động “Một câu chuyện hòa bình”: mỗi nhóm chọn 01 nhân vật, sự kiện hoặc địa danh gắn với 30/04 để kể lại trong 3 phút.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43280" y="3794760"/>
            <a:ext cx="2468880" cy="685800"/>
          </a:xfrm>
          <a:prstGeom prst="chevron">
            <a:avLst/>
          </a:prstGeom>
          <a:solidFill>
            <a:srgbClr val="E31E2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" name="Text 5"/>
          <p:cNvSpPr/>
          <p:nvPr/>
        </p:nvSpPr>
        <p:spPr>
          <a:xfrm>
            <a:off x="95300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nhanh: ảnh/tư liệu/câu hỏi gợi mở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32200" y="3794760"/>
            <a:ext cx="2468880" cy="685800"/>
          </a:xfrm>
          <a:prstGeom prst="chevron">
            <a:avLst/>
          </a:prstGeom>
          <a:solidFill>
            <a:srgbClr val="0E6E5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374192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ghi ý tưởng chính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21120" y="3794760"/>
            <a:ext cx="2468880" cy="685800"/>
          </a:xfrm>
          <a:prstGeom prst="chevron">
            <a:avLst/>
          </a:prstGeom>
          <a:solidFill>
            <a:srgbClr val="E31E2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1" name="Text 9"/>
          <p:cNvSpPr/>
          <p:nvPr/>
        </p:nvSpPr>
        <p:spPr>
          <a:xfrm>
            <a:off x="653084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Đại diện nhóm trình bày trong 2-3 phút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210040" y="3794760"/>
            <a:ext cx="2468880" cy="685800"/>
          </a:xfrm>
          <a:prstGeom prst="chevron">
            <a:avLst/>
          </a:prstGeom>
          <a:solidFill>
            <a:srgbClr val="0E6E5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3" name="Text 11"/>
          <p:cNvSpPr/>
          <p:nvPr/>
        </p:nvSpPr>
        <p:spPr>
          <a:xfrm>
            <a:off x="931976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 thư chi đoàn chốt thông điệp và giao nhiệm vụ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9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nhiệm vụ sau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899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Thực hiện 01 sản phẩm truyền thông nhỏ về ý nghĩa ngày 30/04.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8231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đọc/chia sẻ một cuốn sách hoặc tư liệu lịch sử.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22960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48563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Đăng ký 01 hoạt động tình nguyện hoặc phục vụ cộng đồng trong tháng.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E6E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kịch bản tổ chức 45 phút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14400" y="123444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35331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5’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46304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71800" y="128930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Ổn định, giới thiệu chủ đề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14400" y="205740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217627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148840" y="228600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971800" y="211226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 bằng câu hỏi/hình ảnh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14400" y="288036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4400" y="299923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48840" y="310896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971800" y="293522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Trình bày nội dung trọng tâm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82219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48840" y="393192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971800" y="375818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14400" y="452628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0E6E5B"/>
          </a:solidFill>
          <a:ln w="12700">
            <a:solidFill>
              <a:srgbClr val="0E6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464515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148840" y="475488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71800" y="45811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Chốt thông điệp, giao nhiệm vụ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04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optimistic_semi_realistic_digital_illus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E6E5B">
              <a:alpha val="82000"/>
            </a:srgbClr>
          </a:solidFill>
          <a:ln w="12700">
            <a:solidFill>
              <a:srgbClr val="0E6E5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005840" y="1143000"/>
            <a:ext cx="10058400" cy="4297680"/>
          </a:xfrm>
          <a:prstGeom prst="roundRect">
            <a:avLst>
              <a:gd name="adj" fmla="val 2553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17320" y="16916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Thông điệp kết thúc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5920" y="2514600"/>
            <a:ext cx="886968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Trân trọng hòa bình là biết sống xứng đáng với những hy sinh để non sông liền một dải.</a:t>
            </a:r>
            <a:endParaRPr lang="en-US" sz="2400" i="1" dirty="0"/>
          </a:p>
        </p:txBody>
      </p:sp>
      <p:sp>
        <p:nvSpPr>
          <p:cNvPr id="7" name="Text 4"/>
          <p:cNvSpPr/>
          <p:nvPr/>
        </p:nvSpPr>
        <p:spPr>
          <a:xfrm>
            <a:off x="1828800" y="41605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Đề nghị chi đoàn ghi nhận cam kết sau sinh hoạt và theo dõi kết quả thực hiện trong tháng.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40480" y="5897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Trân trọng cảm ơn!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658</Words>
  <Application>Microsoft Office PowerPoint</Application>
  <PresentationFormat>Widescreen</PresentationFormat>
  <Paragraphs>84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Đoàn Trường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sông liền một dải - Tuổi trẻ tiếp bước hòa bình</dc:title>
  <dc:subject>Tài liệu sinh hoạt chi đoàn Tháng 04</dc:subject>
  <dc:creator>Đoàn Trường</dc:creator>
  <cp:lastModifiedBy>Đức Huỳnh</cp:lastModifiedBy>
  <cp:revision>1</cp:revision>
  <dcterms:created xsi:type="dcterms:W3CDTF">2026-05-23T11:40:55Z</dcterms:created>
  <dcterms:modified xsi:type="dcterms:W3CDTF">2026-05-24T14:21:01Z</dcterms:modified>
</cp:coreProperties>
</file>