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Đức Huỳnh" userId="abe9798125349d01" providerId="LiveId" clId="{B8133A86-D00E-4B97-BAFD-0C037136231D}"/>
    <pc:docChg chg="custSel delSld modSld">
      <pc:chgData name="Đức Huỳnh" userId="abe9798125349d01" providerId="LiveId" clId="{B8133A86-D00E-4B97-BAFD-0C037136231D}" dt="2026-05-23T12:05:19.826" v="207" actId="114"/>
      <pc:docMkLst>
        <pc:docMk/>
      </pc:docMkLst>
      <pc:sldChg chg="delSp modSp mod">
        <pc:chgData name="Đức Huỳnh" userId="abe9798125349d01" providerId="LiveId" clId="{B8133A86-D00E-4B97-BAFD-0C037136231D}" dt="2026-05-23T12:00:52.179" v="7" actId="113"/>
        <pc:sldMkLst>
          <pc:docMk/>
          <pc:sldMk cId="0" sldId="256"/>
        </pc:sldMkLst>
        <pc:spChg chg="del">
          <ac:chgData name="Đức Huỳnh" userId="abe9798125349d01" providerId="LiveId" clId="{B8133A86-D00E-4B97-BAFD-0C037136231D}" dt="2026-05-23T12:00:05.576" v="0" actId="478"/>
          <ac:spMkLst>
            <pc:docMk/>
            <pc:sldMk cId="0" sldId="256"/>
            <ac:spMk id="3" creationId="{00000000-0000-0000-0000-000000000000}"/>
          </ac:spMkLst>
        </pc:spChg>
        <pc:spChg chg="del">
          <ac:chgData name="Đức Huỳnh" userId="abe9798125349d01" providerId="LiveId" clId="{B8133A86-D00E-4B97-BAFD-0C037136231D}" dt="2026-05-23T12:00:10.553" v="1" actId="478"/>
          <ac:spMkLst>
            <pc:docMk/>
            <pc:sldMk cId="0" sldId="256"/>
            <ac:spMk id="5" creationId="{00000000-0000-0000-0000-000000000000}"/>
          </ac:spMkLst>
        </pc:spChg>
        <pc:spChg chg="del">
          <ac:chgData name="Đức Huỳnh" userId="abe9798125349d01" providerId="LiveId" clId="{B8133A86-D00E-4B97-BAFD-0C037136231D}" dt="2026-05-23T12:00:13.529" v="2" actId="478"/>
          <ac:spMkLst>
            <pc:docMk/>
            <pc:sldMk cId="0" sldId="256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0:52.179" v="7" actId="113"/>
          <ac:spMkLst>
            <pc:docMk/>
            <pc:sldMk cId="0" sldId="256"/>
            <ac:spMk id="9" creationId="{00000000-0000-0000-0000-000000000000}"/>
          </ac:spMkLst>
        </pc:spChg>
        <pc:spChg chg="del">
          <ac:chgData name="Đức Huỳnh" userId="abe9798125349d01" providerId="LiveId" clId="{B8133A86-D00E-4B97-BAFD-0C037136231D}" dt="2026-05-23T12:00:22.182" v="3" actId="478"/>
          <ac:spMkLst>
            <pc:docMk/>
            <pc:sldMk cId="0" sldId="256"/>
            <ac:spMk id="10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2:01:06.545" v="9" actId="403"/>
        <pc:sldMkLst>
          <pc:docMk/>
          <pc:sldMk cId="0" sldId="257"/>
        </pc:sldMkLst>
        <pc:spChg chg="mod">
          <ac:chgData name="Đức Huỳnh" userId="abe9798125349d01" providerId="LiveId" clId="{B8133A86-D00E-4B97-BAFD-0C037136231D}" dt="2026-05-23T12:01:06.545" v="9" actId="403"/>
          <ac:spMkLst>
            <pc:docMk/>
            <pc:sldMk cId="0" sldId="257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1:06.545" v="9" actId="403"/>
          <ac:spMkLst>
            <pc:docMk/>
            <pc:sldMk cId="0" sldId="257"/>
            <ac:spMk id="7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1:06.545" v="9" actId="403"/>
          <ac:spMkLst>
            <pc:docMk/>
            <pc:sldMk cId="0" sldId="257"/>
            <ac:spMk id="10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1:06.545" v="9" actId="403"/>
          <ac:spMkLst>
            <pc:docMk/>
            <pc:sldMk cId="0" sldId="257"/>
            <ac:spMk id="11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1:06.545" v="9" actId="403"/>
          <ac:spMkLst>
            <pc:docMk/>
            <pc:sldMk cId="0" sldId="257"/>
            <ac:spMk id="14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1:06.545" v="9" actId="403"/>
          <ac:spMkLst>
            <pc:docMk/>
            <pc:sldMk cId="0" sldId="257"/>
            <ac:spMk id="15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1:06.545" v="9" actId="403"/>
          <ac:spMkLst>
            <pc:docMk/>
            <pc:sldMk cId="0" sldId="257"/>
            <ac:spMk id="1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1:06.545" v="9" actId="403"/>
          <ac:spMkLst>
            <pc:docMk/>
            <pc:sldMk cId="0" sldId="257"/>
            <ac:spMk id="19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2:01:53.905" v="37" actId="14100"/>
        <pc:sldMkLst>
          <pc:docMk/>
          <pc:sldMk cId="0" sldId="258"/>
        </pc:sldMkLst>
        <pc:spChg chg="mod">
          <ac:chgData name="Đức Huỳnh" userId="abe9798125349d01" providerId="LiveId" clId="{B8133A86-D00E-4B97-BAFD-0C037136231D}" dt="2026-05-23T12:01:33.748" v="28" actId="1036"/>
          <ac:spMkLst>
            <pc:docMk/>
            <pc:sldMk cId="0" sldId="258"/>
            <ac:spMk id="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1:38.463" v="35" actId="103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1:53.905" v="37" actId="14100"/>
          <ac:spMkLst>
            <pc:docMk/>
            <pc:sldMk cId="0" sldId="258"/>
            <ac:spMk id="16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2:02:14.441" v="41" actId="403"/>
        <pc:sldMkLst>
          <pc:docMk/>
          <pc:sldMk cId="0" sldId="259"/>
        </pc:sldMkLst>
        <pc:spChg chg="mod">
          <ac:chgData name="Đức Huỳnh" userId="abe9798125349d01" providerId="LiveId" clId="{B8133A86-D00E-4B97-BAFD-0C037136231D}" dt="2026-05-23T12:02:14.441" v="41" actId="403"/>
          <ac:spMkLst>
            <pc:docMk/>
            <pc:sldMk cId="0" sldId="259"/>
            <ac:spMk id="7" creationId="{00000000-0000-0000-0000-000000000000}"/>
          </ac:spMkLst>
        </pc:spChg>
      </pc:sldChg>
      <pc:sldChg chg="del">
        <pc:chgData name="Đức Huỳnh" userId="abe9798125349d01" providerId="LiveId" clId="{B8133A86-D00E-4B97-BAFD-0C037136231D}" dt="2026-05-23T12:03:06.649" v="42" actId="47"/>
        <pc:sldMkLst>
          <pc:docMk/>
          <pc:sldMk cId="0" sldId="260"/>
        </pc:sldMkLst>
      </pc:sldChg>
      <pc:sldChg chg="modSp mod">
        <pc:chgData name="Đức Huỳnh" userId="abe9798125349d01" providerId="LiveId" clId="{B8133A86-D00E-4B97-BAFD-0C037136231D}" dt="2026-05-23T12:03:32.844" v="69" actId="403"/>
        <pc:sldMkLst>
          <pc:docMk/>
          <pc:sldMk cId="0" sldId="261"/>
        </pc:sldMkLst>
        <pc:spChg chg="mod">
          <ac:chgData name="Đức Huỳnh" userId="abe9798125349d01" providerId="LiveId" clId="{B8133A86-D00E-4B97-BAFD-0C037136231D}" dt="2026-05-23T12:03:32.844" v="69" actId="403"/>
          <ac:spMkLst>
            <pc:docMk/>
            <pc:sldMk cId="0" sldId="261"/>
            <ac:spMk id="3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3:20.723" v="67" actId="1035"/>
          <ac:spMkLst>
            <pc:docMk/>
            <pc:sldMk cId="0" sldId="261"/>
            <ac:spMk id="5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3:20.723" v="67" actId="1035"/>
          <ac:spMkLst>
            <pc:docMk/>
            <pc:sldMk cId="0" sldId="261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3:20.723" v="67" actId="1035"/>
          <ac:spMkLst>
            <pc:docMk/>
            <pc:sldMk cId="0" sldId="261"/>
            <ac:spMk id="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3:20.723" v="67" actId="1035"/>
          <ac:spMkLst>
            <pc:docMk/>
            <pc:sldMk cId="0" sldId="261"/>
            <ac:spMk id="9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3:20.723" v="67" actId="1035"/>
          <ac:spMkLst>
            <pc:docMk/>
            <pc:sldMk cId="0" sldId="261"/>
            <ac:spMk id="11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3:20.723" v="67" actId="1035"/>
          <ac:spMkLst>
            <pc:docMk/>
            <pc:sldMk cId="0" sldId="261"/>
            <ac:spMk id="12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2:04:49.486" v="200" actId="207"/>
        <pc:sldMkLst>
          <pc:docMk/>
          <pc:sldMk cId="0" sldId="262"/>
        </pc:sldMkLst>
        <pc:spChg chg="mod">
          <ac:chgData name="Đức Huỳnh" userId="abe9798125349d01" providerId="LiveId" clId="{B8133A86-D00E-4B97-BAFD-0C037136231D}" dt="2026-05-23T12:04:46.802" v="199" actId="207"/>
          <ac:spMkLst>
            <pc:docMk/>
            <pc:sldMk cId="0" sldId="262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4:29.572" v="197" actId="1038"/>
          <ac:spMkLst>
            <pc:docMk/>
            <pc:sldMk cId="0" sldId="262"/>
            <ac:spMk id="7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4:03.257" v="150" actId="1038"/>
          <ac:spMkLst>
            <pc:docMk/>
            <pc:sldMk cId="0" sldId="262"/>
            <ac:spMk id="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4:24.956" v="190" actId="1038"/>
          <ac:spMkLst>
            <pc:docMk/>
            <pc:sldMk cId="0" sldId="262"/>
            <ac:spMk id="9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4:49.486" v="200" actId="207"/>
          <ac:spMkLst>
            <pc:docMk/>
            <pc:sldMk cId="0" sldId="262"/>
            <ac:spMk id="10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4:19.869" v="181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4:03.257" v="150" actId="1038"/>
          <ac:spMkLst>
            <pc:docMk/>
            <pc:sldMk cId="0" sldId="262"/>
            <ac:spMk id="12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4:11.693" v="167" actId="1038"/>
          <ac:spMkLst>
            <pc:docMk/>
            <pc:sldMk cId="0" sldId="262"/>
            <ac:spMk id="13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2:05:07.264" v="204" actId="207"/>
        <pc:sldMkLst>
          <pc:docMk/>
          <pc:sldMk cId="0" sldId="263"/>
        </pc:sldMkLst>
        <pc:spChg chg="mod">
          <ac:chgData name="Đức Huỳnh" userId="abe9798125349d01" providerId="LiveId" clId="{B8133A86-D00E-4B97-BAFD-0C037136231D}" dt="2026-05-23T12:05:07.264" v="204" actId="207"/>
          <ac:spMkLst>
            <pc:docMk/>
            <pc:sldMk cId="0" sldId="263"/>
            <ac:spMk id="5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5:00.959" v="202" actId="403"/>
          <ac:spMkLst>
            <pc:docMk/>
            <pc:sldMk cId="0" sldId="263"/>
            <ac:spMk id="6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5:07.264" v="204" actId="207"/>
          <ac:spMkLst>
            <pc:docMk/>
            <pc:sldMk cId="0" sldId="263"/>
            <ac:spMk id="8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5:00.959" v="202" actId="403"/>
          <ac:spMkLst>
            <pc:docMk/>
            <pc:sldMk cId="0" sldId="263"/>
            <ac:spMk id="9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5:07.264" v="204" actId="207"/>
          <ac:spMkLst>
            <pc:docMk/>
            <pc:sldMk cId="0" sldId="263"/>
            <ac:spMk id="11" creationId="{00000000-0000-0000-0000-000000000000}"/>
          </ac:spMkLst>
        </pc:spChg>
        <pc:spChg chg="mod">
          <ac:chgData name="Đức Huỳnh" userId="abe9798125349d01" providerId="LiveId" clId="{B8133A86-D00E-4B97-BAFD-0C037136231D}" dt="2026-05-23T12:05:00.961" v="203" actId="27636"/>
          <ac:spMkLst>
            <pc:docMk/>
            <pc:sldMk cId="0" sldId="263"/>
            <ac:spMk id="12" creationId="{00000000-0000-0000-0000-000000000000}"/>
          </ac:spMkLst>
        </pc:spChg>
      </pc:sldChg>
      <pc:sldChg chg="modSp mod">
        <pc:chgData name="Đức Huỳnh" userId="abe9798125349d01" providerId="LiveId" clId="{B8133A86-D00E-4B97-BAFD-0C037136231D}" dt="2026-05-23T12:05:19.826" v="207" actId="114"/>
        <pc:sldMkLst>
          <pc:docMk/>
          <pc:sldMk cId="0" sldId="265"/>
        </pc:sldMkLst>
        <pc:spChg chg="mod">
          <ac:chgData name="Đức Huỳnh" userId="abe9798125349d01" providerId="LiveId" clId="{B8133A86-D00E-4B97-BAFD-0C037136231D}" dt="2026-05-23T12:05:19.826" v="207" actId="114"/>
          <ac:spMkLst>
            <pc:docMk/>
            <pc:sldMk cId="0" sldId="265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647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patriotic_poster_like_scene_with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rgbClr val="B5121B">
              <a:alpha val="88000"/>
            </a:srgbClr>
          </a:solidFill>
          <a:ln w="12700">
            <a:solidFill>
              <a:srgbClr val="B5121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123444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Mừng Đảng quang vinh - Tuổi trẻ vững bước dưới cờ Đảng</a:t>
            </a:r>
            <a:endParaRPr lang="en-US" sz="3300" dirty="0"/>
          </a:p>
        </p:txBody>
      </p:sp>
      <p:sp>
        <p:nvSpPr>
          <p:cNvPr id="8" name="Shape 5"/>
          <p:cNvSpPr/>
          <p:nvPr/>
        </p:nvSpPr>
        <p:spPr>
          <a:xfrm>
            <a:off x="749808" y="3154680"/>
            <a:ext cx="2194560" cy="0"/>
          </a:xfrm>
          <a:prstGeom prst="line">
            <a:avLst/>
          </a:prstGeom>
          <a:noFill/>
          <a:ln w="508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77240" y="3429000"/>
            <a:ext cx="484632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Sinh hoạt chi đoàn gắn với kỷ niệm Ngày thành lập Đảng Cộng sản Việt Nam (03/02)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Khung sinh hoạt đề xuất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397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4C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6012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Khởi động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98755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mở chủ đề bằng hình ảnh/câu hỏi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56616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FFF2E8"/>
          </a:solidFill>
          <a:ln w="1397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79476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4C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79476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Nhận thức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219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Tìm hiểu ngày lễ, sự kiện trọng tâm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397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62940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4C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62940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Trao đổi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65683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Thảo luận nhóm và chia sẻ quan điểm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9235440" y="1417320"/>
            <a:ext cx="2468880" cy="4023360"/>
          </a:xfrm>
          <a:prstGeom prst="roundRect">
            <a:avLst>
              <a:gd name="adj" fmla="val 3704"/>
            </a:avLst>
          </a:prstGeom>
          <a:solidFill>
            <a:srgbClr val="FFF2E8"/>
          </a:solidFill>
          <a:ln w="1397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464040" y="16916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4C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9464040" y="2423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Hành động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9491472" y="306324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 kết việc làm cụ thể sau sinh hoạt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02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Mục tiêu sinh hoạt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Sau buổi sinh hoạt, đoàn viên có thể: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691640"/>
            <a:ext cx="10424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51560" y="1901952"/>
            <a:ext cx="411480" cy="411480"/>
          </a:xfrm>
          <a:prstGeom prst="ellipse">
            <a:avLst/>
          </a:prstGeom>
          <a:solidFill>
            <a:srgbClr val="B5121B"/>
          </a:solidFill>
          <a:ln w="127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51560" y="2002536"/>
            <a:ext cx="411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645920" y="1969008"/>
            <a:ext cx="9052560" cy="347472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Củng cố nhận thức về vai trò lãnh đạo của Đảng đối với cách mạng Việt Nam.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822960" y="2926080"/>
            <a:ext cx="10424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051560" y="3136392"/>
            <a:ext cx="411480" cy="411480"/>
          </a:xfrm>
          <a:prstGeom prst="ellipse">
            <a:avLst/>
          </a:prstGeom>
          <a:solidFill>
            <a:srgbClr val="B5121B"/>
          </a:solidFill>
          <a:ln w="127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51560" y="3236976"/>
            <a:ext cx="411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45920" y="3152648"/>
            <a:ext cx="9052560" cy="347472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Làm rõ trách nhiệm của tổ chức Đoàn trong tham gia xây dựng Đảng.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822960" y="4160520"/>
            <a:ext cx="10424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1051560" y="4370832"/>
            <a:ext cx="411480" cy="411480"/>
          </a:xfrm>
          <a:prstGeom prst="ellipse">
            <a:avLst/>
          </a:prstGeom>
          <a:solidFill>
            <a:srgbClr val="B5121B"/>
          </a:solidFill>
          <a:ln w="127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51560" y="4471416"/>
            <a:ext cx="411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645920" y="4315968"/>
            <a:ext cx="9052560" cy="5943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Giúp đoàn viên xác định động cơ phấn đấu đúng đắn để trở thành đoàn viên ưu tú, đảng viên trẻ.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02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Bối cảnh và ý nghĩa chủ đề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4069080" cy="4526280"/>
          </a:xfrm>
          <a:prstGeom prst="rect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a_wide_cinematic_patriotic_poster_like_scene_with_batch_2.png"/>
          <p:cNvPicPr>
            <a:picLocks noChangeAspect="1"/>
          </p:cNvPicPr>
          <p:nvPr/>
        </p:nvPicPr>
        <p:blipFill>
          <a:blip r:embed="rId3"/>
          <a:srcRect l="24952" r="24952"/>
          <a:stretch/>
        </p:blipFill>
        <p:spPr>
          <a:xfrm>
            <a:off x="868680" y="1325880"/>
            <a:ext cx="370332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212080" y="1234440"/>
            <a:ext cx="621792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532120" y="1600200"/>
            <a:ext cx="5440680" cy="3337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Ngày 03/02/1930 là dấu mốc thành lập Đảng Cộng sản Việt Nam.
• Đoàn TNCS Hồ Chí Minh là đội dự bị tin cậy của Đảng.
• Công tác bồi dưỡng, giới thiệu đoàn viên ưu tú cho Đảng là nhiệm vụ quan trọng của chi đoàn.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02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B512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Câu hỏi thảo luận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77240" y="1143000"/>
            <a:ext cx="9601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ý: chia nhóm 4-6 đoàn viên, thảo luận 8-10 phút và cử đại diện trình bày.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68680" y="182880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143000" y="2085848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4C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874520" y="2049272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 bạn, động cơ phấn đấu vào Đảng như thế nào là đúng đắn?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868680" y="297180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43000" y="3228848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4C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74520" y="3192272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Một đoàn viên ưu tú cần thể hiện qua những hành vi cụ thể nào trong học tập và sinh hoạt tập thể?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868680" y="411480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3000" y="4371848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4C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874520" y="4335272"/>
            <a:ext cx="877824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 đoàn cần làm gì để phát hiện, bồi dưỡng và giới thiệu đoàn viên ưu tú?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02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Hoạt động sinh hoạt gợi ý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68680" y="1325880"/>
            <a:ext cx="10424160" cy="1828800"/>
          </a:xfrm>
          <a:prstGeom prst="roundRect">
            <a:avLst>
              <a:gd name="adj" fmla="val 5000"/>
            </a:avLst>
          </a:prstGeom>
          <a:solidFill>
            <a:srgbClr val="FFF2E8"/>
          </a:solidFill>
          <a:ln w="1524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34440" y="1719072"/>
            <a:ext cx="964692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Tổ chức tọa đàm ngắn “Tôi phấn đấu vì điều gì?”: mỗi đoàn viên viết 3 phẩm chất cần rèn luyện để trở thành đoàn viên ưu tú.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53440" y="3662680"/>
            <a:ext cx="2468880" cy="685800"/>
          </a:xfrm>
          <a:prstGeom prst="chevron">
            <a:avLst/>
          </a:prstGeom>
          <a:solidFill>
            <a:schemeClr val="accent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" name="Text 5"/>
          <p:cNvSpPr/>
          <p:nvPr/>
        </p:nvSpPr>
        <p:spPr>
          <a:xfrm>
            <a:off x="983488" y="386892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Chuẩn bị nhanh: ảnh/tư liệu/câu hỏi gợi mở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42360" y="3662680"/>
            <a:ext cx="2468880" cy="685800"/>
          </a:xfrm>
          <a:prstGeom prst="chevron">
            <a:avLst/>
          </a:prstGeom>
          <a:solidFill>
            <a:srgbClr val="B5121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" name="Text 7"/>
          <p:cNvSpPr/>
          <p:nvPr/>
        </p:nvSpPr>
        <p:spPr>
          <a:xfrm>
            <a:off x="3802888" y="385876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Thảo luận nhóm và ghi ý tưởng chính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31280" y="3662680"/>
            <a:ext cx="2468880" cy="685800"/>
          </a:xfrm>
          <a:prstGeom prst="chevron">
            <a:avLst/>
          </a:prstGeom>
          <a:solidFill>
            <a:schemeClr val="accent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1" name="Text 9"/>
          <p:cNvSpPr/>
          <p:nvPr/>
        </p:nvSpPr>
        <p:spPr>
          <a:xfrm>
            <a:off x="6551168" y="386892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Đại diện nhóm trình bày trong 2-3 phút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220200" y="3662680"/>
            <a:ext cx="2468880" cy="685800"/>
          </a:xfrm>
          <a:prstGeom prst="chevron">
            <a:avLst/>
          </a:prstGeom>
          <a:solidFill>
            <a:srgbClr val="B5121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3" name="Text 11"/>
          <p:cNvSpPr/>
          <p:nvPr/>
        </p:nvSpPr>
        <p:spPr>
          <a:xfrm>
            <a:off x="9451848" y="3868928"/>
            <a:ext cx="2148840" cy="23774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Bí thư chi đoàn chốt thông điệp và giao nhiệm vụ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02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ý nhiệm vụ sau sinh hoạt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3246120" cy="34290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51560" y="1874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E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800" dirty="0">
              <a:solidFill>
                <a:srgbClr val="EE000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078992" y="2743200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Cập nhật danh sách đoàn viên có nguyện vọng phấn đấu.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526280" y="1554480"/>
            <a:ext cx="3246120" cy="34290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754880" y="1874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E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800" dirty="0">
              <a:solidFill>
                <a:srgbClr val="EE0000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4782312" y="2743200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Phân công nhiệm vụ rèn luyện cụ thể cho từng đoàn viên nòng cốt.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8229600" y="1554480"/>
            <a:ext cx="3246120" cy="34290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458200" y="1874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E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800" dirty="0">
              <a:solidFill>
                <a:srgbClr val="EE0000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8485632" y="2743200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Tổ chức một buổi giới thiệu, trao đổi về quy trình phấn đấu vào Đảng.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02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1083564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B51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Gợi ý kịch bản tổ chức 45 phút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85800" y="822960"/>
            <a:ext cx="1097280" cy="0"/>
          </a:xfrm>
          <a:prstGeom prst="line">
            <a:avLst/>
          </a:prstGeom>
          <a:noFill/>
          <a:ln w="381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14400" y="123444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B5121B"/>
          </a:solidFill>
          <a:ln w="127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35331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5’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148840" y="1463040"/>
            <a:ext cx="685800" cy="0"/>
          </a:xfrm>
          <a:prstGeom prst="line">
            <a:avLst/>
          </a:prstGeom>
          <a:noFill/>
          <a:ln w="254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971800" y="128930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Ổn định, giới thiệu chủ đề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914400" y="205740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B5121B"/>
          </a:solidFill>
          <a:ln w="127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14400" y="217627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8’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148840" y="2286000"/>
            <a:ext cx="685800" cy="0"/>
          </a:xfrm>
          <a:prstGeom prst="line">
            <a:avLst/>
          </a:prstGeom>
          <a:noFill/>
          <a:ln w="254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971800" y="211226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Khởi động bằng câu hỏi/hình ảnh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914400" y="288036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B5121B"/>
          </a:solidFill>
          <a:ln w="127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14400" y="299923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12’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148840" y="3108960"/>
            <a:ext cx="685800" cy="0"/>
          </a:xfrm>
          <a:prstGeom prst="line">
            <a:avLst/>
          </a:prstGeom>
          <a:noFill/>
          <a:ln w="254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971800" y="293522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Trình bày nội dung trọng tâm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14400" y="370332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B5121B"/>
          </a:solidFill>
          <a:ln w="127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382219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12’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148840" y="3931920"/>
            <a:ext cx="685800" cy="0"/>
          </a:xfrm>
          <a:prstGeom prst="line">
            <a:avLst/>
          </a:prstGeom>
          <a:noFill/>
          <a:ln w="254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971800" y="375818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Thảo luận nhóm và chia sẻ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914400" y="4526280"/>
            <a:ext cx="1051560" cy="457200"/>
          </a:xfrm>
          <a:prstGeom prst="roundRect">
            <a:avLst>
              <a:gd name="adj" fmla="val 12000"/>
            </a:avLst>
          </a:prstGeom>
          <a:solidFill>
            <a:srgbClr val="B5121B"/>
          </a:solidFill>
          <a:ln w="127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14400" y="4645152"/>
            <a:ext cx="10515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8’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148840" y="4754880"/>
            <a:ext cx="685800" cy="0"/>
          </a:xfrm>
          <a:prstGeom prst="line">
            <a:avLst/>
          </a:prstGeom>
          <a:noFill/>
          <a:ln w="254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971800" y="45811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Chốt thông điệp, giao nhiệm vụ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48640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Đoàn Trường | Tài liệu sinh hoạt chi đoàn Tháng 02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patriotic_poster_like_scene_with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B5121B">
              <a:alpha val="82000"/>
            </a:srgbClr>
          </a:solidFill>
          <a:ln w="12700">
            <a:solidFill>
              <a:srgbClr val="B5121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1005840" y="1143000"/>
            <a:ext cx="10058400" cy="4297680"/>
          </a:xfrm>
          <a:prstGeom prst="roundRect">
            <a:avLst>
              <a:gd name="adj" fmla="val 2553"/>
            </a:avLst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417320" y="16916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Thông điệp kết thúc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45920" y="2514600"/>
            <a:ext cx="8869680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Niềm tin với Đảng được nuôi dưỡng bằng hiểu biết, bản lĩnh và hành động có trách nhiệm.</a:t>
            </a:r>
            <a:endParaRPr lang="en-US" sz="2400" i="1" dirty="0"/>
          </a:p>
        </p:txBody>
      </p:sp>
      <p:sp>
        <p:nvSpPr>
          <p:cNvPr id="7" name="Text 4"/>
          <p:cNvSpPr/>
          <p:nvPr/>
        </p:nvSpPr>
        <p:spPr>
          <a:xfrm>
            <a:off x="1828800" y="416052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Đề nghị chi đoàn ghi nhận cam kết sau sinh hoạt và theo dõi kết quả thực hiện trong tháng.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840480" y="58978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Trân trọng cảm ơn!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630</Words>
  <Application>Microsoft Office PowerPoint</Application>
  <PresentationFormat>Widescreen</PresentationFormat>
  <Paragraphs>84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Đoàn Trường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Mừng Đảng quang vinh - Tuổi trẻ vững bước dưới cờ Đảng</dc:title>
  <dc:subject>Tài liệu sinh hoạt chi đoàn Tháng 02</dc:subject>
  <dc:creator>Đoàn Trường</dc:creator>
  <cp:lastModifiedBy>Đức Huỳnh</cp:lastModifiedBy>
  <cp:revision>1</cp:revision>
  <dcterms:created xsi:type="dcterms:W3CDTF">2026-05-23T11:40:55Z</dcterms:created>
  <dcterms:modified xsi:type="dcterms:W3CDTF">2026-05-23T12:05:22Z</dcterms:modified>
</cp:coreProperties>
</file>