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78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Đức Huỳnh" userId="abe9798125349d01" providerId="LiveId" clId="{B8133A86-D00E-4B97-BAFD-0C037136231D}"/>
    <pc:docChg chg="custSel delSld modSld">
      <pc:chgData name="Đức Huỳnh" userId="abe9798125349d01" providerId="LiveId" clId="{B8133A86-D00E-4B97-BAFD-0C037136231D}" dt="2026-05-23T11:56:37.750" v="149" actId="114"/>
      <pc:docMkLst>
        <pc:docMk/>
      </pc:docMkLst>
      <pc:sldChg chg="delSp modSp mod">
        <pc:chgData name="Đức Huỳnh" userId="abe9798125349d01" providerId="LiveId" clId="{B8133A86-D00E-4B97-BAFD-0C037136231D}" dt="2026-05-23T11:48:06.442" v="8" actId="478"/>
        <pc:sldMkLst>
          <pc:docMk/>
          <pc:sldMk cId="0" sldId="256"/>
        </pc:sldMkLst>
        <pc:spChg chg="del">
          <ac:chgData name="Đức Huỳnh" userId="abe9798125349d01" providerId="LiveId" clId="{B8133A86-D00E-4B97-BAFD-0C037136231D}" dt="2026-05-23T11:45:25.549" v="0" actId="478"/>
          <ac:spMkLst>
            <pc:docMk/>
            <pc:sldMk cId="0" sldId="256"/>
            <ac:spMk id="3" creationId="{00000000-0000-0000-0000-000000000000}"/>
          </ac:spMkLst>
        </pc:spChg>
        <pc:spChg chg="del">
          <ac:chgData name="Đức Huỳnh" userId="abe9798125349d01" providerId="LiveId" clId="{B8133A86-D00E-4B97-BAFD-0C037136231D}" dt="2026-05-23T11:45:35.620" v="1" actId="478"/>
          <ac:spMkLst>
            <pc:docMk/>
            <pc:sldMk cId="0" sldId="256"/>
            <ac:spMk id="5" creationId="{00000000-0000-0000-0000-000000000000}"/>
          </ac:spMkLst>
        </pc:spChg>
        <pc:spChg chg="del">
          <ac:chgData name="Đức Huỳnh" userId="abe9798125349d01" providerId="LiveId" clId="{B8133A86-D00E-4B97-BAFD-0C037136231D}" dt="2026-05-23T11:45:38.524" v="2" actId="478"/>
          <ac:spMkLst>
            <pc:docMk/>
            <pc:sldMk cId="0" sldId="256"/>
            <ac:spMk id="6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1:45:45.096" v="5" actId="20577"/>
          <ac:spMkLst>
            <pc:docMk/>
            <pc:sldMk cId="0" sldId="256"/>
            <ac:spMk id="7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1:47:59.629" v="7" actId="20577"/>
          <ac:spMkLst>
            <pc:docMk/>
            <pc:sldMk cId="0" sldId="256"/>
            <ac:spMk id="9" creationId="{00000000-0000-0000-0000-000000000000}"/>
          </ac:spMkLst>
        </pc:spChg>
        <pc:spChg chg="del">
          <ac:chgData name="Đức Huỳnh" userId="abe9798125349d01" providerId="LiveId" clId="{B8133A86-D00E-4B97-BAFD-0C037136231D}" dt="2026-05-23T11:48:06.442" v="8" actId="478"/>
          <ac:spMkLst>
            <pc:docMk/>
            <pc:sldMk cId="0" sldId="256"/>
            <ac:spMk id="10" creationId="{00000000-0000-0000-0000-000000000000}"/>
          </ac:spMkLst>
        </pc:spChg>
      </pc:sldChg>
      <pc:sldChg chg="modSp mod">
        <pc:chgData name="Đức Huỳnh" userId="abe9798125349d01" providerId="LiveId" clId="{B8133A86-D00E-4B97-BAFD-0C037136231D}" dt="2026-05-23T11:48:17.681" v="10" actId="403"/>
        <pc:sldMkLst>
          <pc:docMk/>
          <pc:sldMk cId="0" sldId="257"/>
        </pc:sldMkLst>
        <pc:spChg chg="mod">
          <ac:chgData name="Đức Huỳnh" userId="abe9798125349d01" providerId="LiveId" clId="{B8133A86-D00E-4B97-BAFD-0C037136231D}" dt="2026-05-23T11:48:17.681" v="10" actId="403"/>
          <ac:spMkLst>
            <pc:docMk/>
            <pc:sldMk cId="0" sldId="257"/>
            <ac:spMk id="6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1:48:17.681" v="10" actId="403"/>
          <ac:spMkLst>
            <pc:docMk/>
            <pc:sldMk cId="0" sldId="257"/>
            <ac:spMk id="7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1:48:17.681" v="10" actId="403"/>
          <ac:spMkLst>
            <pc:docMk/>
            <pc:sldMk cId="0" sldId="257"/>
            <ac:spMk id="10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1:48:17.681" v="10" actId="403"/>
          <ac:spMkLst>
            <pc:docMk/>
            <pc:sldMk cId="0" sldId="257"/>
            <ac:spMk id="11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1:48:17.681" v="10" actId="403"/>
          <ac:spMkLst>
            <pc:docMk/>
            <pc:sldMk cId="0" sldId="257"/>
            <ac:spMk id="14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1:48:17.681" v="10" actId="403"/>
          <ac:spMkLst>
            <pc:docMk/>
            <pc:sldMk cId="0" sldId="257"/>
            <ac:spMk id="15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1:48:17.681" v="10" actId="403"/>
          <ac:spMkLst>
            <pc:docMk/>
            <pc:sldMk cId="0" sldId="257"/>
            <ac:spMk id="18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1:48:17.681" v="10" actId="403"/>
          <ac:spMkLst>
            <pc:docMk/>
            <pc:sldMk cId="0" sldId="257"/>
            <ac:spMk id="19" creationId="{00000000-0000-0000-0000-000000000000}"/>
          </ac:spMkLst>
        </pc:spChg>
      </pc:sldChg>
      <pc:sldChg chg="modSp mod">
        <pc:chgData name="Đức Huỳnh" userId="abe9798125349d01" providerId="LiveId" clId="{B8133A86-D00E-4B97-BAFD-0C037136231D}" dt="2026-05-23T11:48:54.137" v="30" actId="1037"/>
        <pc:sldMkLst>
          <pc:docMk/>
          <pc:sldMk cId="0" sldId="258"/>
        </pc:sldMkLst>
        <pc:spChg chg="mod">
          <ac:chgData name="Đức Huỳnh" userId="abe9798125349d01" providerId="LiveId" clId="{B8133A86-D00E-4B97-BAFD-0C037136231D}" dt="2026-05-23T11:48:54.137" v="30" actId="1037"/>
          <ac:spMkLst>
            <pc:docMk/>
            <pc:sldMk cId="0" sldId="258"/>
            <ac:spMk id="8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1:48:54.137" v="30" actId="1037"/>
          <ac:spMkLst>
            <pc:docMk/>
            <pc:sldMk cId="0" sldId="258"/>
            <ac:spMk id="12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1:48:54.137" v="30" actId="1037"/>
          <ac:spMkLst>
            <pc:docMk/>
            <pc:sldMk cId="0" sldId="258"/>
            <ac:spMk id="16" creationId="{00000000-0000-0000-0000-000000000000}"/>
          </ac:spMkLst>
        </pc:spChg>
      </pc:sldChg>
      <pc:sldChg chg="modSp mod">
        <pc:chgData name="Đức Huỳnh" userId="abe9798125349d01" providerId="LiveId" clId="{B8133A86-D00E-4B97-BAFD-0C037136231D}" dt="2026-05-23T11:51:14.421" v="41" actId="123"/>
        <pc:sldMkLst>
          <pc:docMk/>
          <pc:sldMk cId="0" sldId="259"/>
        </pc:sldMkLst>
        <pc:spChg chg="mod">
          <ac:chgData name="Đức Huỳnh" userId="abe9798125349d01" providerId="LiveId" clId="{B8133A86-D00E-4B97-BAFD-0C037136231D}" dt="2026-05-23T11:50:52.016" v="33" actId="403"/>
          <ac:spMkLst>
            <pc:docMk/>
            <pc:sldMk cId="0" sldId="259"/>
            <ac:spMk id="6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1:51:14.421" v="41" actId="123"/>
          <ac:spMkLst>
            <pc:docMk/>
            <pc:sldMk cId="0" sldId="259"/>
            <ac:spMk id="7" creationId="{00000000-0000-0000-0000-000000000000}"/>
          </ac:spMkLst>
        </pc:spChg>
      </pc:sldChg>
      <pc:sldChg chg="del">
        <pc:chgData name="Đức Huỳnh" userId="abe9798125349d01" providerId="LiveId" clId="{B8133A86-D00E-4B97-BAFD-0C037136231D}" dt="2026-05-23T11:52:22.071" v="42" actId="47"/>
        <pc:sldMkLst>
          <pc:docMk/>
          <pc:sldMk cId="0" sldId="260"/>
        </pc:sldMkLst>
      </pc:sldChg>
      <pc:sldChg chg="modSp mod">
        <pc:chgData name="Đức Huỳnh" userId="abe9798125349d01" providerId="LiveId" clId="{B8133A86-D00E-4B97-BAFD-0C037136231D}" dt="2026-05-23T11:53:08.917" v="91" actId="1036"/>
        <pc:sldMkLst>
          <pc:docMk/>
          <pc:sldMk cId="0" sldId="261"/>
        </pc:sldMkLst>
        <pc:spChg chg="mod">
          <ac:chgData name="Đức Huỳnh" userId="abe9798125349d01" providerId="LiveId" clId="{B8133A86-D00E-4B97-BAFD-0C037136231D}" dt="2026-05-23T11:52:30.073" v="45" actId="403"/>
          <ac:spMkLst>
            <pc:docMk/>
            <pc:sldMk cId="0" sldId="261"/>
            <ac:spMk id="3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1:52:55.045" v="72" actId="1036"/>
          <ac:spMkLst>
            <pc:docMk/>
            <pc:sldMk cId="0" sldId="261"/>
            <ac:spMk id="5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1:52:50.533" v="63" actId="1035"/>
          <ac:spMkLst>
            <pc:docMk/>
            <pc:sldMk cId="0" sldId="261"/>
            <ac:spMk id="6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1:53:01.876" v="80" actId="1036"/>
          <ac:spMkLst>
            <pc:docMk/>
            <pc:sldMk cId="0" sldId="261"/>
            <ac:spMk id="8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1:53:08.917" v="91" actId="1036"/>
          <ac:spMkLst>
            <pc:docMk/>
            <pc:sldMk cId="0" sldId="261"/>
            <ac:spMk id="9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1:53:01.876" v="80" actId="1036"/>
          <ac:spMkLst>
            <pc:docMk/>
            <pc:sldMk cId="0" sldId="261"/>
            <ac:spMk id="11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1:53:08.917" v="91" actId="1036"/>
          <ac:spMkLst>
            <pc:docMk/>
            <pc:sldMk cId="0" sldId="261"/>
            <ac:spMk id="12" creationId="{00000000-0000-0000-0000-000000000000}"/>
          </ac:spMkLst>
        </pc:spChg>
      </pc:sldChg>
      <pc:sldChg chg="modSp mod">
        <pc:chgData name="Đức Huỳnh" userId="abe9798125349d01" providerId="LiveId" clId="{B8133A86-D00E-4B97-BAFD-0C037136231D}" dt="2026-05-23T11:54:10.380" v="134" actId="1036"/>
        <pc:sldMkLst>
          <pc:docMk/>
          <pc:sldMk cId="0" sldId="262"/>
        </pc:sldMkLst>
        <pc:spChg chg="mod">
          <ac:chgData name="Đức Huỳnh" userId="abe9798125349d01" providerId="LiveId" clId="{B8133A86-D00E-4B97-BAFD-0C037136231D}" dt="2026-05-23T11:53:44.600" v="97" actId="404"/>
          <ac:spMkLst>
            <pc:docMk/>
            <pc:sldMk cId="0" sldId="262"/>
            <ac:spMk id="6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1:54:10.380" v="134" actId="1036"/>
          <ac:spMkLst>
            <pc:docMk/>
            <pc:sldMk cId="0" sldId="262"/>
            <ac:spMk id="7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1:53:44.600" v="97" actId="404"/>
          <ac:spMkLst>
            <pc:docMk/>
            <pc:sldMk cId="0" sldId="262"/>
            <ac:spMk id="8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1:54:06.464" v="129" actId="1035"/>
          <ac:spMkLst>
            <pc:docMk/>
            <pc:sldMk cId="0" sldId="262"/>
            <ac:spMk id="9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1:53:44.600" v="97" actId="404"/>
          <ac:spMkLst>
            <pc:docMk/>
            <pc:sldMk cId="0" sldId="262"/>
            <ac:spMk id="10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1:54:00.757" v="120" actId="1038"/>
          <ac:spMkLst>
            <pc:docMk/>
            <pc:sldMk cId="0" sldId="262"/>
            <ac:spMk id="11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1:53:44.600" v="97" actId="404"/>
          <ac:spMkLst>
            <pc:docMk/>
            <pc:sldMk cId="0" sldId="262"/>
            <ac:spMk id="12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1:53:52.747" v="110" actId="1037"/>
          <ac:spMkLst>
            <pc:docMk/>
            <pc:sldMk cId="0" sldId="262"/>
            <ac:spMk id="13" creationId="{00000000-0000-0000-0000-000000000000}"/>
          </ac:spMkLst>
        </pc:spChg>
      </pc:sldChg>
      <pc:sldChg chg="modSp mod">
        <pc:chgData name="Đức Huỳnh" userId="abe9798125349d01" providerId="LiveId" clId="{B8133A86-D00E-4B97-BAFD-0C037136231D}" dt="2026-05-23T11:54:44.728" v="140" actId="27636"/>
        <pc:sldMkLst>
          <pc:docMk/>
          <pc:sldMk cId="0" sldId="263"/>
        </pc:sldMkLst>
        <pc:spChg chg="mod">
          <ac:chgData name="Đức Huỳnh" userId="abe9798125349d01" providerId="LiveId" clId="{B8133A86-D00E-4B97-BAFD-0C037136231D}" dt="2026-05-23T11:54:44.722" v="139" actId="404"/>
          <ac:spMkLst>
            <pc:docMk/>
            <pc:sldMk cId="0" sldId="263"/>
            <ac:spMk id="6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1:54:44.722" v="139" actId="404"/>
          <ac:spMkLst>
            <pc:docMk/>
            <pc:sldMk cId="0" sldId="263"/>
            <ac:spMk id="9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1:54:44.728" v="140" actId="27636"/>
          <ac:spMkLst>
            <pc:docMk/>
            <pc:sldMk cId="0" sldId="263"/>
            <ac:spMk id="12" creationId="{00000000-0000-0000-0000-000000000000}"/>
          </ac:spMkLst>
        </pc:spChg>
      </pc:sldChg>
      <pc:sldChg chg="modSp mod">
        <pc:chgData name="Đức Huỳnh" userId="abe9798125349d01" providerId="LiveId" clId="{B8133A86-D00E-4B97-BAFD-0C037136231D}" dt="2026-05-23T11:55:49.181" v="144" actId="404"/>
        <pc:sldMkLst>
          <pc:docMk/>
          <pc:sldMk cId="0" sldId="264"/>
        </pc:sldMkLst>
        <pc:spChg chg="mod">
          <ac:chgData name="Đức Huỳnh" userId="abe9798125349d01" providerId="LiveId" clId="{B8133A86-D00E-4B97-BAFD-0C037136231D}" dt="2026-05-23T11:55:25.757" v="142" actId="403"/>
          <ac:spMkLst>
            <pc:docMk/>
            <pc:sldMk cId="0" sldId="264"/>
            <ac:spMk id="6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1:55:25.757" v="142" actId="403"/>
          <ac:spMkLst>
            <pc:docMk/>
            <pc:sldMk cId="0" sldId="264"/>
            <ac:spMk id="7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1:55:49.181" v="144" actId="404"/>
          <ac:spMkLst>
            <pc:docMk/>
            <pc:sldMk cId="0" sldId="264"/>
            <ac:spMk id="8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1:55:25.757" v="142" actId="403"/>
          <ac:spMkLst>
            <pc:docMk/>
            <pc:sldMk cId="0" sldId="264"/>
            <ac:spMk id="10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1:55:25.757" v="142" actId="403"/>
          <ac:spMkLst>
            <pc:docMk/>
            <pc:sldMk cId="0" sldId="264"/>
            <ac:spMk id="11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1:55:25.757" v="142" actId="403"/>
          <ac:spMkLst>
            <pc:docMk/>
            <pc:sldMk cId="0" sldId="264"/>
            <ac:spMk id="14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1:55:25.757" v="142" actId="403"/>
          <ac:spMkLst>
            <pc:docMk/>
            <pc:sldMk cId="0" sldId="264"/>
            <ac:spMk id="15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1:55:25.757" v="142" actId="403"/>
          <ac:spMkLst>
            <pc:docMk/>
            <pc:sldMk cId="0" sldId="264"/>
            <ac:spMk id="18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1:55:25.757" v="142" actId="403"/>
          <ac:spMkLst>
            <pc:docMk/>
            <pc:sldMk cId="0" sldId="264"/>
            <ac:spMk id="19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1:55:25.757" v="142" actId="403"/>
          <ac:spMkLst>
            <pc:docMk/>
            <pc:sldMk cId="0" sldId="264"/>
            <ac:spMk id="22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1:55:25.757" v="142" actId="403"/>
          <ac:spMkLst>
            <pc:docMk/>
            <pc:sldMk cId="0" sldId="264"/>
            <ac:spMk id="23" creationId="{00000000-0000-0000-0000-000000000000}"/>
          </ac:spMkLst>
        </pc:spChg>
      </pc:sldChg>
      <pc:sldChg chg="modSp mod">
        <pc:chgData name="Đức Huỳnh" userId="abe9798125349d01" providerId="LiveId" clId="{B8133A86-D00E-4B97-BAFD-0C037136231D}" dt="2026-05-23T11:56:37.750" v="149" actId="114"/>
        <pc:sldMkLst>
          <pc:docMk/>
          <pc:sldMk cId="0" sldId="265"/>
        </pc:sldMkLst>
        <pc:spChg chg="mod">
          <ac:chgData name="Đức Huỳnh" userId="abe9798125349d01" providerId="LiveId" clId="{B8133A86-D00E-4B97-BAFD-0C037136231D}" dt="2026-05-23T11:56:37.750" v="149" actId="114"/>
          <ac:spMkLst>
            <pc:docMk/>
            <pc:sldMk cId="0" sldId="265"/>
            <ac:spMk id="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0094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bright_modern_poster_like_scene_clean_illust_batch_1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0"/>
            <a:ext cx="6035040" cy="6858000"/>
          </a:xfrm>
          <a:prstGeom prst="rect">
            <a:avLst/>
          </a:prstGeom>
          <a:solidFill>
            <a:srgbClr val="1E4E9A">
              <a:alpha val="88000"/>
            </a:srgbClr>
          </a:solidFill>
          <a:ln w="12700">
            <a:solidFill>
              <a:srgbClr val="1E4E9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731520" y="1234440"/>
            <a:ext cx="48463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Tự hào truyền thống học sinh, </a:t>
            </a:r>
            <a:r>
              <a:rPr lang="en-US" sz="33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sinh viên</a:t>
            </a:r>
          </a:p>
          <a:p>
            <a:pPr marL="0" indent="0">
              <a:buNone/>
            </a:pPr>
            <a:r>
              <a:rPr lang="en-US" sz="33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Việt </a:t>
            </a: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</a:t>
            </a:r>
            <a:endParaRPr lang="en-US" sz="3300" dirty="0"/>
          </a:p>
        </p:txBody>
      </p:sp>
      <p:sp>
        <p:nvSpPr>
          <p:cNvPr id="8" name="Shape 5"/>
          <p:cNvSpPr/>
          <p:nvPr/>
        </p:nvSpPr>
        <p:spPr>
          <a:xfrm>
            <a:off x="749808" y="3154680"/>
            <a:ext cx="2194560" cy="0"/>
          </a:xfrm>
          <a:prstGeom prst="line">
            <a:avLst/>
          </a:prstGeom>
          <a:noFill/>
          <a:ln w="50800">
            <a:solidFill>
              <a:srgbClr val="E31E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777240" y="3429000"/>
            <a:ext cx="4846320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Sinh hoạt chi đoàn gắn với Ngày truyền thống Học </a:t>
            </a:r>
            <a:r>
              <a:rPr lang="en-US" sz="14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sinh,</a:t>
            </a:r>
          </a:p>
          <a:p>
            <a:pPr marL="0" indent="0">
              <a:buNone/>
            </a:pPr>
            <a:r>
              <a:rPr lang="en-US" sz="14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Sinh </a:t>
            </a: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viên và Hội Sinh viên Việt Nam (09/01)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20040"/>
            <a:ext cx="1083564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E4E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Khung sinh hoạt đề xuất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85800" y="822960"/>
            <a:ext cx="1097280" cy="0"/>
          </a:xfrm>
          <a:prstGeom prst="line">
            <a:avLst/>
          </a:prstGeom>
          <a:noFill/>
          <a:ln w="38100">
            <a:solidFill>
              <a:srgbClr val="E31E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31520" y="1417320"/>
            <a:ext cx="2468880" cy="402336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13970">
            <a:solidFill>
              <a:srgbClr val="1E4E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60120" y="1691640"/>
            <a:ext cx="640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E31E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60120" y="242316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E4E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Khởi động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987552" y="3063240"/>
            <a:ext cx="1965960" cy="9144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Gợi mở chủ đề bằng hình ảnh/câu hỏi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3566160" y="1417320"/>
            <a:ext cx="2468880" cy="4023360"/>
          </a:xfrm>
          <a:prstGeom prst="roundRect">
            <a:avLst>
              <a:gd name="adj" fmla="val 3704"/>
            </a:avLst>
          </a:prstGeom>
          <a:solidFill>
            <a:srgbClr val="EAF2FF"/>
          </a:solidFill>
          <a:ln w="13970">
            <a:solidFill>
              <a:srgbClr val="1E4E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794760" y="1691640"/>
            <a:ext cx="640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E31E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3794760" y="242316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E4E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Nhận thức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2192" y="3063240"/>
            <a:ext cx="1965960" cy="9144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Tìm hiểu ngày lễ, sự kiện trọng tâm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400800" y="1417320"/>
            <a:ext cx="2468880" cy="402336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13970">
            <a:solidFill>
              <a:srgbClr val="1E4E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629400" y="1691640"/>
            <a:ext cx="640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E31E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6629400" y="242316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E4E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Trao đổi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6656832" y="3063240"/>
            <a:ext cx="1965960" cy="9144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Thảo luận nhóm và chia sẻ quan điểm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9235440" y="1417320"/>
            <a:ext cx="2468880" cy="4023360"/>
          </a:xfrm>
          <a:prstGeom prst="roundRect">
            <a:avLst>
              <a:gd name="adj" fmla="val 3704"/>
            </a:avLst>
          </a:prstGeom>
          <a:solidFill>
            <a:srgbClr val="EAF2FF"/>
          </a:solidFill>
          <a:ln w="13970">
            <a:solidFill>
              <a:srgbClr val="1E4E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464040" y="1691640"/>
            <a:ext cx="640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E31E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9464040" y="242316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E4E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Hành động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9491472" y="3063240"/>
            <a:ext cx="1965960" cy="9144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 kết việc làm cụ thể sau sinh hoạt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548640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Đoàn Trường | Tài liệu sinh hoạt chi đoàn Tháng 01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11338560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AF2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20040"/>
            <a:ext cx="1083564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E4E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Mục tiêu sinh hoạt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85800" y="822960"/>
            <a:ext cx="1097280" cy="0"/>
          </a:xfrm>
          <a:prstGeom prst="line">
            <a:avLst/>
          </a:prstGeom>
          <a:noFill/>
          <a:ln w="38100">
            <a:solidFill>
              <a:srgbClr val="E31E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77240" y="1078992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Sau buổi sinh hoạt, đoàn viên có thể: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22960" y="1691640"/>
            <a:ext cx="1042416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051560" y="1901952"/>
            <a:ext cx="411480" cy="411480"/>
          </a:xfrm>
          <a:prstGeom prst="ellipse">
            <a:avLst/>
          </a:prstGeom>
          <a:solidFill>
            <a:srgbClr val="1E4E9A"/>
          </a:solidFill>
          <a:ln w="12700">
            <a:solidFill>
              <a:srgbClr val="1E4E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051560" y="2002536"/>
            <a:ext cx="4114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544320" y="1938528"/>
            <a:ext cx="9052560" cy="34747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Hiểu ý nghĩa ngày 09/01 và truyền thống học sinh, sinh viên Việt Nam.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822960" y="2926080"/>
            <a:ext cx="1042416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1051560" y="3136392"/>
            <a:ext cx="411480" cy="411480"/>
          </a:xfrm>
          <a:prstGeom prst="ellipse">
            <a:avLst/>
          </a:prstGeom>
          <a:solidFill>
            <a:srgbClr val="1E4E9A"/>
          </a:solidFill>
          <a:ln w="12700">
            <a:solidFill>
              <a:srgbClr val="1E4E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051560" y="3236976"/>
            <a:ext cx="4114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544320" y="3172968"/>
            <a:ext cx="9052560" cy="34747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Nhận diện vai trò của đoàn viên, sinh viên trong học tập, nghiên cứu, rèn luyện.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22960" y="4160520"/>
            <a:ext cx="1042416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1051560" y="4370832"/>
            <a:ext cx="411480" cy="411480"/>
          </a:xfrm>
          <a:prstGeom prst="ellipse">
            <a:avLst/>
          </a:prstGeom>
          <a:solidFill>
            <a:srgbClr val="1E4E9A"/>
          </a:solidFill>
          <a:ln w="12700">
            <a:solidFill>
              <a:srgbClr val="1E4E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051560" y="4471416"/>
            <a:ext cx="4114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544320" y="4407408"/>
            <a:ext cx="9052560" cy="34747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Xác định một hành động cụ thể để xây dựng hình ảnh sinh viên Bách khoa bản lĩnh - trách nhiệm.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548640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Đoàn Trường | Tài liệu sinh hoạt chi đoàn Tháng 01</a:t>
            </a:r>
            <a:endParaRPr lang="en-US" sz="700" dirty="0"/>
          </a:p>
        </p:txBody>
      </p:sp>
      <p:sp>
        <p:nvSpPr>
          <p:cNvPr id="18" name="Text 16"/>
          <p:cNvSpPr/>
          <p:nvPr/>
        </p:nvSpPr>
        <p:spPr>
          <a:xfrm>
            <a:off x="11338560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20040"/>
            <a:ext cx="1083564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E4E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Bối cảnh và ý nghĩa chủ đề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85800" y="822960"/>
            <a:ext cx="1097280" cy="0"/>
          </a:xfrm>
          <a:prstGeom prst="line">
            <a:avLst/>
          </a:prstGeom>
          <a:noFill/>
          <a:ln w="38100">
            <a:solidFill>
              <a:srgbClr val="E31E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85800" y="1143000"/>
            <a:ext cx="4069080" cy="4526280"/>
          </a:xfrm>
          <a:prstGeom prst="rect">
            <a:avLst/>
          </a:prstGeom>
          <a:solidFill>
            <a:srgbClr val="EAF2FF"/>
          </a:solidFill>
          <a:ln w="12700">
            <a:solidFill>
              <a:srgbClr val="EAF2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wide_bright_modern_poster_like_scene_clean_illust_batch_1.png"/>
          <p:cNvPicPr>
            <a:picLocks noChangeAspect="1"/>
          </p:cNvPicPr>
          <p:nvPr/>
        </p:nvPicPr>
        <p:blipFill>
          <a:blip r:embed="rId3"/>
          <a:srcRect l="24952" r="24952"/>
          <a:stretch/>
        </p:blipFill>
        <p:spPr>
          <a:xfrm>
            <a:off x="868680" y="1325880"/>
            <a:ext cx="3703320" cy="416052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212080" y="1234440"/>
            <a:ext cx="6217920" cy="4297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7" name="Text 4"/>
          <p:cNvSpPr/>
          <p:nvPr/>
        </p:nvSpPr>
        <p:spPr>
          <a:xfrm>
            <a:off x="5532120" y="1600200"/>
            <a:ext cx="5440680" cy="33375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0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09/01 gắn với phong trào đấu tranh yêu nước của học sinh, sinh viên.
• Truyền thống học sinh, sinh viên Việt Nam là truyền thống yêu nước, hiếu học, dấn thân và sáng tạo.
• Trong bối cảnh hiện nay, tinh thần ấy thể hiện qua học tập nghiêm túc, nghiên cứu khoa học, tình nguyện và hội nhập.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548640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Đoàn Trường | Tài liệu sinh hoạt chi đoàn Tháng 01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11338560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E4E9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Câu hỏi thảo luận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777240" y="1143000"/>
            <a:ext cx="9601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Gợi ý: chia nhóm 4-6 đoàn viên, thảo luận 8-10 phút và cử đại diện trình bày.</a:t>
            </a: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868680" y="1828800"/>
            <a:ext cx="10241280" cy="777240"/>
          </a:xfrm>
          <a:prstGeom prst="roundRect">
            <a:avLst>
              <a:gd name="adj" fmla="val 9412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143000" y="2085848"/>
            <a:ext cx="594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E31E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874520" y="2028952"/>
            <a:ext cx="8778240" cy="320040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Điều gì làm nên hình ảnh đẹp của sinh viên Việt Nam trong giai đoạn hiện nay?</a:t>
            </a: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868680" y="2971800"/>
            <a:ext cx="10241280" cy="777240"/>
          </a:xfrm>
          <a:prstGeom prst="roundRect">
            <a:avLst>
              <a:gd name="adj" fmla="val 9412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143000" y="3208528"/>
            <a:ext cx="594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E31E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74520" y="3202432"/>
            <a:ext cx="8778240" cy="320040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Làm thế nào để phong trào “Sinh viên 5 tốt” không chỉ là danh hiệu mà trở thành quá trình rèn luyện thật?</a:t>
            </a: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868680" y="4114800"/>
            <a:ext cx="10241280" cy="777240"/>
          </a:xfrm>
          <a:prstGeom prst="roundRect">
            <a:avLst>
              <a:gd name="adj" fmla="val 9412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143000" y="4351528"/>
            <a:ext cx="594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E31E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874520" y="4345432"/>
            <a:ext cx="8778240" cy="32004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 đoàn có thể làm gì để nâng cao tinh thần học tập và trách nhiệm cộng đồng?</a:t>
            </a: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Đoàn Trường | Tài liệu sinh hoạt chi đoàn Tháng 01</a:t>
            </a:r>
            <a:endParaRPr lang="en-US" sz="700" dirty="0"/>
          </a:p>
        </p:txBody>
      </p:sp>
      <p:sp>
        <p:nvSpPr>
          <p:cNvPr id="14" name="Text 12"/>
          <p:cNvSpPr/>
          <p:nvPr/>
        </p:nvSpPr>
        <p:spPr>
          <a:xfrm>
            <a:off x="11338560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20040"/>
            <a:ext cx="1083564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E4E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Hoạt động sinh hoạt gợi ý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85800" y="822960"/>
            <a:ext cx="1097280" cy="0"/>
          </a:xfrm>
          <a:prstGeom prst="line">
            <a:avLst/>
          </a:prstGeom>
          <a:noFill/>
          <a:ln w="38100">
            <a:solidFill>
              <a:srgbClr val="E31E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68680" y="1325880"/>
            <a:ext cx="10424160" cy="1828800"/>
          </a:xfrm>
          <a:prstGeom prst="roundRect">
            <a:avLst>
              <a:gd name="adj" fmla="val 5000"/>
            </a:avLst>
          </a:prstGeom>
          <a:solidFill>
            <a:srgbClr val="EAF2FF"/>
          </a:solidFill>
          <a:ln w="15240">
            <a:solidFill>
              <a:srgbClr val="1E4E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234440" y="1719072"/>
            <a:ext cx="9646920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E4E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Mỗi tổ xây dựng “Bản đồ hành động sinh viên tốt” gồm 3 việc làm cụ thể trong học tập, rèn luyện và phụng sự cộng đồng.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914400" y="3794760"/>
            <a:ext cx="2468880" cy="685800"/>
          </a:xfrm>
          <a:prstGeom prst="chevron">
            <a:avLst/>
          </a:prstGeom>
          <a:solidFill>
            <a:srgbClr val="E31E24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7" name="Text 5"/>
          <p:cNvSpPr/>
          <p:nvPr/>
        </p:nvSpPr>
        <p:spPr>
          <a:xfrm>
            <a:off x="1024128" y="4001008"/>
            <a:ext cx="2148840" cy="237744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Chuẩn bị nhanh: ảnh/tư liệu/câu hỏi gợi mở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703320" y="3794760"/>
            <a:ext cx="2468880" cy="685800"/>
          </a:xfrm>
          <a:prstGeom prst="chevron">
            <a:avLst/>
          </a:prstGeom>
          <a:solidFill>
            <a:srgbClr val="1E4E9A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9" name="Text 7"/>
          <p:cNvSpPr/>
          <p:nvPr/>
        </p:nvSpPr>
        <p:spPr>
          <a:xfrm>
            <a:off x="3843528" y="3990848"/>
            <a:ext cx="2148840" cy="237744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Thảo luận nhóm và ghi ý tưởng chính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492240" y="3794760"/>
            <a:ext cx="2468880" cy="685800"/>
          </a:xfrm>
          <a:prstGeom prst="chevron">
            <a:avLst/>
          </a:prstGeom>
          <a:solidFill>
            <a:srgbClr val="E31E24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11" name="Text 9"/>
          <p:cNvSpPr/>
          <p:nvPr/>
        </p:nvSpPr>
        <p:spPr>
          <a:xfrm>
            <a:off x="6662928" y="3990848"/>
            <a:ext cx="2148840" cy="237744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Đại diện nhóm trình bày trong 2-3 phút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281160" y="3794760"/>
            <a:ext cx="2468880" cy="685800"/>
          </a:xfrm>
          <a:prstGeom prst="chevron">
            <a:avLst/>
          </a:prstGeom>
          <a:solidFill>
            <a:srgbClr val="1E4E9A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13" name="Text 11"/>
          <p:cNvSpPr/>
          <p:nvPr/>
        </p:nvSpPr>
        <p:spPr>
          <a:xfrm>
            <a:off x="9472168" y="3980688"/>
            <a:ext cx="2148840" cy="237744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Bí thư chi đoàn chốt thông điệp và giao nhiệm vụ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48640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Đoàn Trường | Tài liệu sinh hoạt chi đoàn Tháng 01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11338560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AF2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20040"/>
            <a:ext cx="1083564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E4E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Gợi ý nhiệm vụ sau sinh hoạt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85800" y="822960"/>
            <a:ext cx="1097280" cy="0"/>
          </a:xfrm>
          <a:prstGeom prst="line">
            <a:avLst/>
          </a:prstGeom>
          <a:noFill/>
          <a:ln w="38100">
            <a:solidFill>
              <a:srgbClr val="E31E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22960" y="1554480"/>
            <a:ext cx="3246120" cy="3429000"/>
          </a:xfrm>
          <a:prstGeom prst="roundRect">
            <a:avLst>
              <a:gd name="adj" fmla="val 28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51560" y="1874520"/>
            <a:ext cx="731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31E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078992" y="2743200"/>
            <a:ext cx="2743200" cy="10515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E4E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Đăng ký ít nhất 01 mục tiêu học tập/rèn luyện trong tháng.</a:t>
            </a: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526280" y="1554480"/>
            <a:ext cx="3246120" cy="3429000"/>
          </a:xfrm>
          <a:prstGeom prst="roundRect">
            <a:avLst>
              <a:gd name="adj" fmla="val 28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754880" y="1874520"/>
            <a:ext cx="731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31E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782312" y="2743200"/>
            <a:ext cx="2743200" cy="1051560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E4E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Mỗi đoàn viên chọn 01 việc làm tử tế để thực hiện và chia sẻ lại cho chi đoàn.</a:t>
            </a: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8229600" y="1554480"/>
            <a:ext cx="3246120" cy="3429000"/>
          </a:xfrm>
          <a:prstGeom prst="roundRect">
            <a:avLst>
              <a:gd name="adj" fmla="val 28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458200" y="1874520"/>
            <a:ext cx="731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31E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485632" y="2743200"/>
            <a:ext cx="2743200" cy="10515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E4E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 đoàn tổng hợp 03 sáng kiến nhỏ cải thiện môi trường học tập.</a:t>
            </a: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Đoàn Trường | Tài liệu sinh hoạt chi đoàn Tháng 01</a:t>
            </a:r>
            <a:endParaRPr lang="en-US" sz="700" dirty="0"/>
          </a:p>
        </p:txBody>
      </p:sp>
      <p:sp>
        <p:nvSpPr>
          <p:cNvPr id="14" name="Text 12"/>
          <p:cNvSpPr/>
          <p:nvPr/>
        </p:nvSpPr>
        <p:spPr>
          <a:xfrm>
            <a:off x="11338560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20040"/>
            <a:ext cx="1083564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E4E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Gợi ý kịch bản tổ chức 45 phút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85800" y="822960"/>
            <a:ext cx="1097280" cy="0"/>
          </a:xfrm>
          <a:prstGeom prst="line">
            <a:avLst/>
          </a:prstGeom>
          <a:noFill/>
          <a:ln w="38100">
            <a:solidFill>
              <a:srgbClr val="E31E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914400" y="1234440"/>
            <a:ext cx="1051560" cy="457200"/>
          </a:xfrm>
          <a:prstGeom prst="roundRect">
            <a:avLst>
              <a:gd name="adj" fmla="val 12000"/>
            </a:avLst>
          </a:prstGeom>
          <a:solidFill>
            <a:srgbClr val="1E4E9A"/>
          </a:solidFill>
          <a:ln w="12700">
            <a:solidFill>
              <a:srgbClr val="1E4E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14400" y="1353312"/>
            <a:ext cx="105156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5’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148840" y="1463040"/>
            <a:ext cx="685800" cy="0"/>
          </a:xfrm>
          <a:prstGeom prst="line">
            <a:avLst/>
          </a:prstGeom>
          <a:noFill/>
          <a:ln w="25400">
            <a:solidFill>
              <a:srgbClr val="E31E2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7" name="Text 5"/>
          <p:cNvSpPr/>
          <p:nvPr/>
        </p:nvSpPr>
        <p:spPr>
          <a:xfrm>
            <a:off x="2971800" y="1289304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Ổn định, giới thiệu chủ đề</a:t>
            </a: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914400" y="2057400"/>
            <a:ext cx="1051560" cy="457200"/>
          </a:xfrm>
          <a:prstGeom prst="roundRect">
            <a:avLst>
              <a:gd name="adj" fmla="val 12000"/>
            </a:avLst>
          </a:prstGeom>
          <a:solidFill>
            <a:srgbClr val="1E4E9A"/>
          </a:solidFill>
          <a:ln w="12700">
            <a:solidFill>
              <a:srgbClr val="1E4E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914400" y="2176272"/>
            <a:ext cx="105156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8’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2148840" y="2286000"/>
            <a:ext cx="685800" cy="0"/>
          </a:xfrm>
          <a:prstGeom prst="line">
            <a:avLst/>
          </a:prstGeom>
          <a:noFill/>
          <a:ln w="25400">
            <a:solidFill>
              <a:srgbClr val="E31E2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" name="Text 9"/>
          <p:cNvSpPr/>
          <p:nvPr/>
        </p:nvSpPr>
        <p:spPr>
          <a:xfrm>
            <a:off x="2971800" y="2112264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Khởi động bằng câu hỏi/hình ảnh</a:t>
            </a: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914400" y="2880360"/>
            <a:ext cx="1051560" cy="457200"/>
          </a:xfrm>
          <a:prstGeom prst="roundRect">
            <a:avLst>
              <a:gd name="adj" fmla="val 12000"/>
            </a:avLst>
          </a:prstGeom>
          <a:solidFill>
            <a:srgbClr val="1E4E9A"/>
          </a:solidFill>
          <a:ln w="12700">
            <a:solidFill>
              <a:srgbClr val="1E4E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914400" y="2999232"/>
            <a:ext cx="105156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12’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148840" y="3108960"/>
            <a:ext cx="685800" cy="0"/>
          </a:xfrm>
          <a:prstGeom prst="line">
            <a:avLst/>
          </a:prstGeom>
          <a:noFill/>
          <a:ln w="25400">
            <a:solidFill>
              <a:srgbClr val="E31E2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5" name="Text 13"/>
          <p:cNvSpPr/>
          <p:nvPr/>
        </p:nvSpPr>
        <p:spPr>
          <a:xfrm>
            <a:off x="2971800" y="2935224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Trình bày nội dung trọng tâm</a:t>
            </a: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914400" y="3703320"/>
            <a:ext cx="1051560" cy="457200"/>
          </a:xfrm>
          <a:prstGeom prst="roundRect">
            <a:avLst>
              <a:gd name="adj" fmla="val 12000"/>
            </a:avLst>
          </a:prstGeom>
          <a:solidFill>
            <a:srgbClr val="1E4E9A"/>
          </a:solidFill>
          <a:ln w="12700">
            <a:solidFill>
              <a:srgbClr val="1E4E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14400" y="3822192"/>
            <a:ext cx="105156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12’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2148840" y="3931920"/>
            <a:ext cx="685800" cy="0"/>
          </a:xfrm>
          <a:prstGeom prst="line">
            <a:avLst/>
          </a:prstGeom>
          <a:noFill/>
          <a:ln w="25400">
            <a:solidFill>
              <a:srgbClr val="E31E2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9" name="Text 17"/>
          <p:cNvSpPr/>
          <p:nvPr/>
        </p:nvSpPr>
        <p:spPr>
          <a:xfrm>
            <a:off x="2971800" y="3758184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Thảo luận nhóm và chia sẻ</a:t>
            </a:r>
            <a:endParaRPr lang="en-US" dirty="0"/>
          </a:p>
        </p:txBody>
      </p:sp>
      <p:sp>
        <p:nvSpPr>
          <p:cNvPr id="20" name="Shape 18"/>
          <p:cNvSpPr/>
          <p:nvPr/>
        </p:nvSpPr>
        <p:spPr>
          <a:xfrm>
            <a:off x="914400" y="4526280"/>
            <a:ext cx="1051560" cy="457200"/>
          </a:xfrm>
          <a:prstGeom prst="roundRect">
            <a:avLst>
              <a:gd name="adj" fmla="val 12000"/>
            </a:avLst>
          </a:prstGeom>
          <a:solidFill>
            <a:srgbClr val="1E4E9A"/>
          </a:solidFill>
          <a:ln w="12700">
            <a:solidFill>
              <a:srgbClr val="1E4E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914400" y="4645152"/>
            <a:ext cx="105156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8’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2148840" y="4754880"/>
            <a:ext cx="685800" cy="0"/>
          </a:xfrm>
          <a:prstGeom prst="line">
            <a:avLst/>
          </a:prstGeom>
          <a:noFill/>
          <a:ln w="25400">
            <a:solidFill>
              <a:srgbClr val="E31E2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3" name="Text 21"/>
          <p:cNvSpPr/>
          <p:nvPr/>
        </p:nvSpPr>
        <p:spPr>
          <a:xfrm>
            <a:off x="2971800" y="4581144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Chốt thông điệp, giao nhiệm vụ</a:t>
            </a: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548640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Đoàn Trường | Tài liệu sinh hoạt chi đoàn Tháng 01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11338560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bright_modern_poster_like_scene_clean_illust_batch_1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4E9A">
              <a:alpha val="82000"/>
            </a:srgbClr>
          </a:solidFill>
          <a:ln w="12700">
            <a:solidFill>
              <a:srgbClr val="1E4E9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1005840" y="1143000"/>
            <a:ext cx="10058400" cy="4297680"/>
          </a:xfrm>
          <a:prstGeom prst="roundRect">
            <a:avLst>
              <a:gd name="adj" fmla="val 2553"/>
            </a:avLst>
          </a:prstGeom>
          <a:solidFill>
            <a:srgbClr val="000000">
              <a:alpha val="65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417320" y="1691640"/>
            <a:ext cx="9235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Thông điệp kết thúc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645920" y="2514600"/>
            <a:ext cx="8869680" cy="11887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Tự hào truyền thống là điểm tựa; hành động hôm nay là cách viết tiếp truyền thống ấy.</a:t>
            </a:r>
            <a:endParaRPr lang="en-US" sz="2400" i="1" dirty="0"/>
          </a:p>
        </p:txBody>
      </p:sp>
      <p:sp>
        <p:nvSpPr>
          <p:cNvPr id="7" name="Text 4"/>
          <p:cNvSpPr/>
          <p:nvPr/>
        </p:nvSpPr>
        <p:spPr>
          <a:xfrm>
            <a:off x="1828800" y="4160520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Đề nghị chi đoàn ghi nhận cam kết sau sinh hoạt và theo dõi kết quả thực hiện trong tháng.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3840480" y="589788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Trân trọng cảm ơn!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664</Words>
  <Application>Microsoft Office PowerPoint</Application>
  <PresentationFormat>Widescreen</PresentationFormat>
  <Paragraphs>86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Đoàn Trường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Tự hào truyền thống học sinh, sinh viên Việt Nam</dc:title>
  <dc:subject>Tài liệu sinh hoạt chi đoàn Tháng 01</dc:subject>
  <dc:creator>Đoàn Trường</dc:creator>
  <cp:lastModifiedBy>Đức Huỳnh</cp:lastModifiedBy>
  <cp:revision>1</cp:revision>
  <dcterms:created xsi:type="dcterms:W3CDTF">2026-05-23T11:40:54Z</dcterms:created>
  <dcterms:modified xsi:type="dcterms:W3CDTF">2026-05-23T11:56:38Z</dcterms:modified>
</cp:coreProperties>
</file>